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Lst>
  <p:notesMasterIdLst>
    <p:notesMasterId r:id="rId10"/>
  </p:notesMasterIdLst>
  <p:sldIdLst>
    <p:sldId id="2240" r:id="rId5"/>
    <p:sldId id="1256" r:id="rId6"/>
    <p:sldId id="463" r:id="rId7"/>
    <p:sldId id="464" r:id="rId8"/>
    <p:sldId id="2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Gordon" initials="AG" lastIdx="1" clrIdx="0">
    <p:extLst>
      <p:ext uri="{19B8F6BF-5375-455C-9EA6-DF929625EA0E}">
        <p15:presenceInfo xmlns:p15="http://schemas.microsoft.com/office/powerpoint/2012/main" userId="Adam Gord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742"/>
    <a:srgbClr val="2790C3"/>
    <a:srgbClr val="D6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0"/>
    <p:restoredTop sz="90204" autoAdjust="0"/>
  </p:normalViewPr>
  <p:slideViewPr>
    <p:cSldViewPr snapToGrid="0" snapToObjects="1">
      <p:cViewPr varScale="1">
        <p:scale>
          <a:sx n="60" d="100"/>
          <a:sy n="60" d="100"/>
        </p:scale>
        <p:origin x="1060" y="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DCB1A-C5F8-CC47-BD21-D6C229B987F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709C3-0D69-EF46-BE38-0832036E58F5}" type="slidenum">
              <a:rPr lang="en-US" smtClean="0"/>
              <a:t>‹#›</a:t>
            </a:fld>
            <a:endParaRPr lang="en-US"/>
          </a:p>
        </p:txBody>
      </p:sp>
    </p:spTree>
    <p:extLst>
      <p:ext uri="{BB962C8B-B14F-4D97-AF65-F5344CB8AC3E}">
        <p14:creationId xmlns:p14="http://schemas.microsoft.com/office/powerpoint/2010/main" val="164610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4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432B401-0C0F-5440-88EB-D8DD5D0F632B}"/>
              </a:ext>
            </a:extLst>
          </p:cNvPr>
          <p:cNvSpPr/>
          <p:nvPr userDrawn="1"/>
        </p:nvSpPr>
        <p:spPr>
          <a:xfrm>
            <a:off x="0" y="1751309"/>
            <a:ext cx="12192000" cy="5106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0" name="Straight Connector 19">
            <a:extLst>
              <a:ext uri="{FF2B5EF4-FFF2-40B4-BE49-F238E27FC236}">
                <a16:creationId xmlns:a16="http://schemas.microsoft.com/office/drawing/2014/main" id="{8E4EB6B1-751F-254A-9428-931187E4DF46}"/>
              </a:ext>
            </a:extLst>
          </p:cNvPr>
          <p:cNvCxnSpPr/>
          <p:nvPr userDrawn="1"/>
        </p:nvCxnSpPr>
        <p:spPr>
          <a:xfrm>
            <a:off x="0" y="1735811"/>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21" name="Picture 20">
            <a:extLst>
              <a:ext uri="{FF2B5EF4-FFF2-40B4-BE49-F238E27FC236}">
                <a16:creationId xmlns:a16="http://schemas.microsoft.com/office/drawing/2014/main" id="{9F47FBB2-A251-5643-87A1-C9C986C451A5}"/>
              </a:ext>
            </a:extLst>
          </p:cNvPr>
          <p:cNvPicPr>
            <a:picLocks noChangeAspect="1"/>
          </p:cNvPicPr>
          <p:nvPr userDrawn="1"/>
        </p:nvPicPr>
        <p:blipFill>
          <a:blip r:embed="rId3"/>
          <a:stretch>
            <a:fillRect/>
          </a:stretch>
        </p:blipFill>
        <p:spPr>
          <a:xfrm>
            <a:off x="624051" y="473735"/>
            <a:ext cx="2398532" cy="772860"/>
          </a:xfrm>
          <a:prstGeom prst="rect">
            <a:avLst/>
          </a:prstGeom>
        </p:spPr>
      </p:pic>
      <p:cxnSp>
        <p:nvCxnSpPr>
          <p:cNvPr id="23" name="Straight Connector 22">
            <a:extLst>
              <a:ext uri="{FF2B5EF4-FFF2-40B4-BE49-F238E27FC236}">
                <a16:creationId xmlns:a16="http://schemas.microsoft.com/office/drawing/2014/main" id="{E2686759-93C6-904A-92C0-4BCF19F319CF}"/>
              </a:ext>
            </a:extLst>
          </p:cNvPr>
          <p:cNvCxnSpPr/>
          <p:nvPr userDrawn="1"/>
        </p:nvCxnSpPr>
        <p:spPr>
          <a:xfrm>
            <a:off x="0" y="1735811"/>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24" name="Picture 23">
            <a:extLst>
              <a:ext uri="{FF2B5EF4-FFF2-40B4-BE49-F238E27FC236}">
                <a16:creationId xmlns:a16="http://schemas.microsoft.com/office/drawing/2014/main" id="{664C05B3-955E-9745-83D1-04B4D7FFF5B2}"/>
              </a:ext>
            </a:extLst>
          </p:cNvPr>
          <p:cNvPicPr>
            <a:picLocks noChangeAspect="1"/>
          </p:cNvPicPr>
          <p:nvPr userDrawn="1"/>
        </p:nvPicPr>
        <p:blipFill>
          <a:blip r:embed="rId3"/>
          <a:stretch>
            <a:fillRect/>
          </a:stretch>
        </p:blipFill>
        <p:spPr>
          <a:xfrm>
            <a:off x="624051" y="473735"/>
            <a:ext cx="2398532" cy="772860"/>
          </a:xfrm>
          <a:prstGeom prst="rect">
            <a:avLst/>
          </a:prstGeom>
        </p:spPr>
      </p:pic>
      <p:sp>
        <p:nvSpPr>
          <p:cNvPr id="25" name="Text Placeholder 5">
            <a:extLst>
              <a:ext uri="{FF2B5EF4-FFF2-40B4-BE49-F238E27FC236}">
                <a16:creationId xmlns:a16="http://schemas.microsoft.com/office/drawing/2014/main" id="{9B18698E-084C-F142-8468-40A41562FF02}"/>
              </a:ext>
            </a:extLst>
          </p:cNvPr>
          <p:cNvSpPr>
            <a:spLocks noGrp="1"/>
          </p:cNvSpPr>
          <p:nvPr>
            <p:ph type="body" sz="quarter" idx="10" hasCustomPrompt="1"/>
          </p:nvPr>
        </p:nvSpPr>
        <p:spPr>
          <a:xfrm>
            <a:off x="1158341" y="2607677"/>
            <a:ext cx="10409607" cy="957646"/>
          </a:xfrm>
        </p:spPr>
        <p:txBody>
          <a:bodyPr>
            <a:noAutofit/>
          </a:bodyPr>
          <a:lstStyle>
            <a:lvl1pPr marL="0" indent="0" algn="r">
              <a:buNone/>
              <a:defRPr sz="6000" b="1" i="0">
                <a:solidFill>
                  <a:schemeClr val="bg1"/>
                </a:solidFill>
                <a:latin typeface="Proxima Nova" panose="02000506030000020004" pitchFamily="2" charset="0"/>
              </a:defRPr>
            </a:lvl1pPr>
          </a:lstStyle>
          <a:p>
            <a:r>
              <a:rPr lang="en-US" dirty="0">
                <a:solidFill>
                  <a:schemeClr val="bg1"/>
                </a:solidFill>
              </a:rPr>
              <a:t>Click to edit Master title style</a:t>
            </a:r>
          </a:p>
        </p:txBody>
      </p:sp>
      <p:sp>
        <p:nvSpPr>
          <p:cNvPr id="26" name="Text Placeholder 17">
            <a:extLst>
              <a:ext uri="{FF2B5EF4-FFF2-40B4-BE49-F238E27FC236}">
                <a16:creationId xmlns:a16="http://schemas.microsoft.com/office/drawing/2014/main" id="{17BFE933-7AA3-D64C-930E-3A7E2BC41F24}"/>
              </a:ext>
            </a:extLst>
          </p:cNvPr>
          <p:cNvSpPr>
            <a:spLocks noGrp="1"/>
          </p:cNvSpPr>
          <p:nvPr>
            <p:ph type="body" sz="quarter" idx="11" hasCustomPrompt="1"/>
          </p:nvPr>
        </p:nvSpPr>
        <p:spPr>
          <a:xfrm>
            <a:off x="4146550" y="3709988"/>
            <a:ext cx="7421563" cy="882650"/>
          </a:xfrm>
        </p:spPr>
        <p:txBody>
          <a:bodyPr/>
          <a:lstStyle>
            <a:lvl1pPr marL="0" indent="0" algn="r">
              <a:buNone/>
              <a:defRPr b="1" i="0">
                <a:solidFill>
                  <a:schemeClr val="bg1"/>
                </a:solidFill>
                <a:latin typeface="Proxima Nova Semibold" panose="02000506030000020004" pitchFamily="2" charset="0"/>
              </a:defRPr>
            </a:lvl1pPr>
          </a:lstStyle>
          <a:p>
            <a:r>
              <a:rPr lang="en-US" dirty="0">
                <a:solidFill>
                  <a:schemeClr val="bg1"/>
                </a:solidFill>
              </a:rPr>
              <a:t>Click to edit Master subtitle style</a:t>
            </a:r>
          </a:p>
        </p:txBody>
      </p:sp>
    </p:spTree>
    <p:extLst>
      <p:ext uri="{BB962C8B-B14F-4D97-AF65-F5344CB8AC3E}">
        <p14:creationId xmlns:p14="http://schemas.microsoft.com/office/powerpoint/2010/main" val="58006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1" name="Rectangle 10">
            <a:extLst>
              <a:ext uri="{FF2B5EF4-FFF2-40B4-BE49-F238E27FC236}">
                <a16:creationId xmlns:a16="http://schemas.microsoft.com/office/drawing/2014/main" id="{21448CD3-5286-6143-8B69-CDE8537D5AE0}"/>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Text Placeholder 17">
            <a:extLst>
              <a:ext uri="{FF2B5EF4-FFF2-40B4-BE49-F238E27FC236}">
                <a16:creationId xmlns:a16="http://schemas.microsoft.com/office/drawing/2014/main" id="{4ABC5525-1625-A44B-840C-E51C98F46199}"/>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36393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Alterna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2"/>
          <a:srcRect r="66281" b="-1742"/>
          <a:stretch/>
        </p:blipFill>
        <p:spPr>
          <a:xfrm>
            <a:off x="275249" y="5904491"/>
            <a:ext cx="686450" cy="732790"/>
          </a:xfrm>
          <a:prstGeom prst="rect">
            <a:avLst/>
          </a:prstGeom>
        </p:spPr>
      </p:pic>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CFC656A2-D8EB-914C-9976-2633F5B17CB0}"/>
              </a:ext>
            </a:extLst>
          </p:cNvPr>
          <p:cNvCxnSpPr/>
          <p:nvPr userDrawn="1"/>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2842401-185E-504A-B5D0-009304858CAD}"/>
              </a:ext>
            </a:extLst>
          </p:cNvPr>
          <p:cNvPicPr>
            <a:picLocks noChangeAspect="1"/>
          </p:cNvPicPr>
          <p:nvPr userDrawn="1"/>
        </p:nvPicPr>
        <p:blipFill rotWithShape="1">
          <a:blip r:embed="rId2"/>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424791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D46A-D5FE-DB4E-9784-A54A02D89F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79968-F075-E745-9452-7E0CAAC6C2C1}"/>
              </a:ext>
            </a:extLst>
          </p:cNvPr>
          <p:cNvSpPr>
            <a:spLocks noGrp="1"/>
          </p:cNvSpPr>
          <p:nvPr>
            <p:ph type="body" orient="vert" idx="1"/>
          </p:nvPr>
        </p:nvSpPr>
        <p:spPr>
          <a:xfrm>
            <a:off x="838200" y="1825625"/>
            <a:ext cx="10515600" cy="414950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2380-0A23-D140-9B2B-5F141AB5F0B7}"/>
              </a:ext>
            </a:extLst>
          </p:cNvPr>
          <p:cNvSpPr>
            <a:spLocks noGrp="1"/>
          </p:cNvSpPr>
          <p:nvPr>
            <p:ph type="dt" sz="half" idx="10"/>
          </p:nvPr>
        </p:nvSpPr>
        <p:spPr>
          <a:xfrm>
            <a:off x="838200" y="6356350"/>
            <a:ext cx="2743200" cy="365125"/>
          </a:xfrm>
          <a:prstGeom prst="rect">
            <a:avLst/>
          </a:prstGeom>
        </p:spPr>
        <p:txBody>
          <a:bodyPr/>
          <a:lstStyle/>
          <a:p>
            <a:fld id="{F0827792-99C6-C343-827E-BE9EDF804372}" type="datetimeFigureOut">
              <a:rPr lang="en-US" smtClean="0"/>
              <a:t>2/15/2022</a:t>
            </a:fld>
            <a:endParaRPr lang="en-US"/>
          </a:p>
        </p:txBody>
      </p:sp>
      <p:sp>
        <p:nvSpPr>
          <p:cNvPr id="5" name="Footer Placeholder 4">
            <a:extLst>
              <a:ext uri="{FF2B5EF4-FFF2-40B4-BE49-F238E27FC236}">
                <a16:creationId xmlns:a16="http://schemas.microsoft.com/office/drawing/2014/main" id="{126425EA-EF92-714F-B7AD-0B245EA428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27246F-5803-9542-865F-75DB94630BBD}"/>
              </a:ext>
            </a:extLst>
          </p:cNvPr>
          <p:cNvSpPr>
            <a:spLocks noGrp="1"/>
          </p:cNvSpPr>
          <p:nvPr>
            <p:ph type="sldNum" sz="quarter" idx="12"/>
          </p:nvPr>
        </p:nvSpPr>
        <p:spPr>
          <a:xfrm>
            <a:off x="8610600" y="6356350"/>
            <a:ext cx="2743200" cy="365125"/>
          </a:xfrm>
          <a:prstGeom prst="rect">
            <a:avLst/>
          </a:prstGeom>
        </p:spPr>
        <p:txBody>
          <a:bodyPr/>
          <a:lstStyle/>
          <a:p>
            <a:fld id="{E3E3505C-93DC-5644-BB7E-5D517224F4A6}" type="slidenum">
              <a:rPr lang="en-US" smtClean="0"/>
              <a:t>‹#›</a:t>
            </a:fld>
            <a:endParaRPr lang="en-US"/>
          </a:p>
        </p:txBody>
      </p:sp>
    </p:spTree>
    <p:extLst>
      <p:ext uri="{BB962C8B-B14F-4D97-AF65-F5344CB8AC3E}">
        <p14:creationId xmlns:p14="http://schemas.microsoft.com/office/powerpoint/2010/main" val="245425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31B4E-687D-2C4C-B95D-A513660DA4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EFC86-AA65-C840-9828-EBFF405DC63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5563C-0652-F94A-A10D-3A82E9DDB972}"/>
              </a:ext>
            </a:extLst>
          </p:cNvPr>
          <p:cNvSpPr>
            <a:spLocks noGrp="1"/>
          </p:cNvSpPr>
          <p:nvPr>
            <p:ph type="dt" sz="half" idx="10"/>
          </p:nvPr>
        </p:nvSpPr>
        <p:spPr>
          <a:xfrm>
            <a:off x="838200" y="6356350"/>
            <a:ext cx="2743200" cy="365125"/>
          </a:xfrm>
          <a:prstGeom prst="rect">
            <a:avLst/>
          </a:prstGeom>
        </p:spPr>
        <p:txBody>
          <a:bodyPr/>
          <a:lstStyle/>
          <a:p>
            <a:fld id="{F0827792-99C6-C343-827E-BE9EDF804372}" type="datetimeFigureOut">
              <a:rPr lang="en-US" smtClean="0"/>
              <a:t>2/15/2022</a:t>
            </a:fld>
            <a:endParaRPr lang="en-US"/>
          </a:p>
        </p:txBody>
      </p:sp>
      <p:sp>
        <p:nvSpPr>
          <p:cNvPr id="5" name="Footer Placeholder 4">
            <a:extLst>
              <a:ext uri="{FF2B5EF4-FFF2-40B4-BE49-F238E27FC236}">
                <a16:creationId xmlns:a16="http://schemas.microsoft.com/office/drawing/2014/main" id="{F440E9DA-0CA4-8A46-9B6A-E0873DE65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926DA-2D9C-9848-8B94-21D740CEC617}"/>
              </a:ext>
            </a:extLst>
          </p:cNvPr>
          <p:cNvSpPr>
            <a:spLocks noGrp="1"/>
          </p:cNvSpPr>
          <p:nvPr>
            <p:ph type="sldNum" sz="quarter" idx="12"/>
          </p:nvPr>
        </p:nvSpPr>
        <p:spPr>
          <a:xfrm>
            <a:off x="8610600" y="6356350"/>
            <a:ext cx="2743200" cy="365125"/>
          </a:xfrm>
          <a:prstGeom prst="rect">
            <a:avLst/>
          </a:prstGeom>
        </p:spPr>
        <p:txBody>
          <a:bodyPr/>
          <a:lstStyle/>
          <a:p>
            <a:fld id="{E3E3505C-93DC-5644-BB7E-5D517224F4A6}" type="slidenum">
              <a:rPr lang="en-US" smtClean="0"/>
              <a:t>‹#›</a:t>
            </a:fld>
            <a:endParaRPr lang="en-US"/>
          </a:p>
        </p:txBody>
      </p:sp>
    </p:spTree>
    <p:extLst>
      <p:ext uri="{BB962C8B-B14F-4D97-AF65-F5344CB8AC3E}">
        <p14:creationId xmlns:p14="http://schemas.microsoft.com/office/powerpoint/2010/main" val="26531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ECF62-AF5A-6A4B-8DAF-6576CE0FE947}"/>
              </a:ext>
            </a:extLst>
          </p:cNvPr>
          <p:cNvSpPr>
            <a:spLocks noGrp="1"/>
          </p:cNvSpPr>
          <p:nvPr>
            <p:ph idx="1"/>
          </p:nvPr>
        </p:nvSpPr>
        <p:spPr>
          <a:xfrm>
            <a:off x="507124" y="1507957"/>
            <a:ext cx="11175123" cy="4687891"/>
          </a:xfrm>
          <a:prstGeom prst="rect">
            <a:avLst/>
          </a:prstGeom>
        </p:spPr>
        <p:txBody>
          <a:bodyPr/>
          <a:lstStyle>
            <a:lvl1pPr>
              <a:defRPr b="0" i="0">
                <a:latin typeface="Adelle Sans" panose="02000503000000020004" pitchFamily="2" charset="77"/>
              </a:defRPr>
            </a:lvl1pPr>
            <a:lvl2pPr marL="685800" indent="-228600">
              <a:buFont typeface="Courier New" panose="02070309020205020404" pitchFamily="49" charset="0"/>
              <a:buChar char="o"/>
              <a:defRPr b="0" i="0">
                <a:solidFill>
                  <a:srgbClr val="525656"/>
                </a:solidFill>
                <a:latin typeface="Adelle Sans" panose="02000503000000020004" pitchFamily="2" charset="77"/>
              </a:defRPr>
            </a:lvl2pPr>
            <a:lvl3pPr marL="1143000" indent="-228600">
              <a:buFont typeface="Courier New" panose="02070309020205020404" pitchFamily="49" charset="0"/>
              <a:buChar char="o"/>
              <a:defRPr b="0" i="0">
                <a:solidFill>
                  <a:srgbClr val="525656"/>
                </a:solidFill>
                <a:latin typeface="Adelle Sans" panose="02000503000000020004" pitchFamily="2" charset="77"/>
              </a:defRPr>
            </a:lvl3pPr>
            <a:lvl4pPr marL="1600200" indent="-228600">
              <a:buFont typeface="Courier New" panose="02070309020205020404" pitchFamily="49" charset="0"/>
              <a:buChar char="o"/>
              <a:defRPr b="0" i="0">
                <a:solidFill>
                  <a:srgbClr val="525656"/>
                </a:solidFill>
                <a:latin typeface="Adelle Sans" panose="02000503000000020004" pitchFamily="2" charset="77"/>
              </a:defRPr>
            </a:lvl4pPr>
            <a:lvl5pPr marL="2057400" indent="-228600">
              <a:buFont typeface="Courier New" panose="02070309020205020404" pitchFamily="49" charset="0"/>
              <a:buChar char="o"/>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44E84A-EB62-8C42-8115-162E7611B229}"/>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B7FA2-906C-224F-91E8-737C56BAA8A6}"/>
              </a:ext>
            </a:extLst>
          </p:cNvPr>
          <p:cNvSpPr>
            <a:spLocks noGrp="1"/>
          </p:cNvSpPr>
          <p:nvPr>
            <p:ph type="title"/>
          </p:nvPr>
        </p:nvSpPr>
        <p:spPr>
          <a:xfrm>
            <a:off x="507124" y="41795"/>
            <a:ext cx="11175123" cy="1041991"/>
          </a:xfrm>
          <a:prstGeom prst="rect">
            <a:avLst/>
          </a:prstGeom>
        </p:spPr>
        <p:txBody>
          <a:bodyPr>
            <a:normAutofit/>
          </a:bodyPr>
          <a:lstStyle>
            <a:lvl1pPr>
              <a:defRPr sz="3600" b="1" i="0">
                <a:solidFill>
                  <a:schemeClr val="bg1"/>
                </a:solidFill>
                <a:latin typeface="Proxima Nova" panose="02000506030000020004" pitchFamily="2"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AAD16441-D3B4-0249-8702-CCC7C147545B}"/>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4CCF5606-6DC5-4A43-91BA-969B5443296E}"/>
              </a:ext>
            </a:extLst>
          </p:cNvPr>
          <p:cNvPicPr>
            <a:picLocks noChangeAspect="1"/>
          </p:cNvPicPr>
          <p:nvPr/>
        </p:nvPicPr>
        <p:blipFill rotWithShape="1">
          <a:blip r:embed="rId2"/>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55641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8549D-0BD2-0C47-9871-FC4EC32DBCE5}"/>
              </a:ext>
            </a:extLst>
          </p:cNvPr>
          <p:cNvSpPr/>
          <p:nvPr/>
        </p:nvSpPr>
        <p:spPr>
          <a:xfrm>
            <a:off x="0" y="2416667"/>
            <a:ext cx="12192000" cy="4441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4CEAF-3B24-A242-A428-FB8B1A7D5F21}"/>
              </a:ext>
            </a:extLst>
          </p:cNvPr>
          <p:cNvSpPr>
            <a:spLocks noGrp="1"/>
          </p:cNvSpPr>
          <p:nvPr>
            <p:ph type="title"/>
          </p:nvPr>
        </p:nvSpPr>
        <p:spPr>
          <a:xfrm>
            <a:off x="831850" y="2648054"/>
            <a:ext cx="10515600" cy="1882337"/>
          </a:xfrm>
          <a:prstGeom prst="rect">
            <a:avLst/>
          </a:prstGeom>
          <a:ln>
            <a:noFill/>
          </a:ln>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B81C1E-F57C-FB49-8A8C-E5F2C60D08C6}"/>
              </a:ext>
            </a:extLst>
          </p:cNvPr>
          <p:cNvSpPr>
            <a:spLocks noGrp="1"/>
          </p:cNvSpPr>
          <p:nvPr>
            <p:ph type="body" idx="1"/>
          </p:nvPr>
        </p:nvSpPr>
        <p:spPr>
          <a:xfrm>
            <a:off x="831850" y="4814406"/>
            <a:ext cx="10515600" cy="959999"/>
          </a:xfrm>
          <a:prstGeom prst="rect">
            <a:avLst/>
          </a:prstGeom>
        </p:spPr>
        <p:txBody>
          <a:bodyPr/>
          <a:lstStyle>
            <a:lvl1pPr marL="0" indent="0" algn="ctr">
              <a:buNone/>
              <a:defRPr sz="2400" b="1" i="0">
                <a:solidFill>
                  <a:schemeClr val="bg1"/>
                </a:solidFill>
                <a:latin typeface="Proxima Nova Semibold" panose="0200050603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3" name="Picture 12">
            <a:extLst>
              <a:ext uri="{FF2B5EF4-FFF2-40B4-BE49-F238E27FC236}">
                <a16:creationId xmlns:a16="http://schemas.microsoft.com/office/drawing/2014/main" id="{6422D7B7-07E3-DA48-A1F1-4C6486A521AE}"/>
              </a:ext>
            </a:extLst>
          </p:cNvPr>
          <p:cNvPicPr>
            <a:picLocks noChangeAspect="1"/>
          </p:cNvPicPr>
          <p:nvPr/>
        </p:nvPicPr>
        <p:blipFill rotWithShape="1">
          <a:blip r:embed="rId2"/>
          <a:srcRect t="18801" b="16721"/>
          <a:stretch/>
        </p:blipFill>
        <p:spPr>
          <a:xfrm>
            <a:off x="4768357" y="382183"/>
            <a:ext cx="2655286" cy="1712088"/>
          </a:xfrm>
          <a:prstGeom prst="rect">
            <a:avLst/>
          </a:prstGeom>
        </p:spPr>
      </p:pic>
      <p:cxnSp>
        <p:nvCxnSpPr>
          <p:cNvPr id="15" name="Straight Connector 14">
            <a:extLst>
              <a:ext uri="{FF2B5EF4-FFF2-40B4-BE49-F238E27FC236}">
                <a16:creationId xmlns:a16="http://schemas.microsoft.com/office/drawing/2014/main" id="{1929DAF0-278B-FB41-92D8-B7AC6EE1B76A}"/>
              </a:ext>
            </a:extLst>
          </p:cNvPr>
          <p:cNvCxnSpPr/>
          <p:nvPr/>
        </p:nvCxnSpPr>
        <p:spPr>
          <a:xfrm>
            <a:off x="0" y="2416667"/>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471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601DA-8347-6048-AFC7-B3EE3A4EDB24}"/>
              </a:ext>
            </a:extLst>
          </p:cNvPr>
          <p:cNvSpPr>
            <a:spLocks noGrp="1"/>
          </p:cNvSpPr>
          <p:nvPr>
            <p:ph sz="half" idx="1"/>
          </p:nvPr>
        </p:nvSpPr>
        <p:spPr>
          <a:xfrm>
            <a:off x="525516" y="1507958"/>
            <a:ext cx="5339256"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839E9452-2C29-1E43-B1CC-EFCE6C5E7D19}"/>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448A93EA-740D-534C-9F9A-851CAAFC6F58}"/>
              </a:ext>
            </a:extLst>
          </p:cNvPr>
          <p:cNvSpPr>
            <a:spLocks noGrp="1"/>
          </p:cNvSpPr>
          <p:nvPr>
            <p:ph sz="half" idx="13"/>
          </p:nvPr>
        </p:nvSpPr>
        <p:spPr>
          <a:xfrm>
            <a:off x="6327230" y="1507958"/>
            <a:ext cx="5339256"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BDBA69B-BC00-A742-8802-DBC07125EC67}"/>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41E47F-9CBC-DD48-8C04-77F3D57C3379}"/>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8" name="Text Placeholder 17">
            <a:extLst>
              <a:ext uri="{FF2B5EF4-FFF2-40B4-BE49-F238E27FC236}">
                <a16:creationId xmlns:a16="http://schemas.microsoft.com/office/drawing/2014/main" id="{0766024C-3846-4F40-AD7B-A1E1692E044D}"/>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74824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601DA-8347-6048-AFC7-B3EE3A4EDB24}"/>
              </a:ext>
            </a:extLst>
          </p:cNvPr>
          <p:cNvSpPr>
            <a:spLocks noGrp="1"/>
          </p:cNvSpPr>
          <p:nvPr>
            <p:ph sz="half" idx="1"/>
          </p:nvPr>
        </p:nvSpPr>
        <p:spPr>
          <a:xfrm>
            <a:off x="525515" y="1507958"/>
            <a:ext cx="5676501"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839E9452-2C29-1E43-B1CC-EFCE6C5E7D19}"/>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9BDBA69B-BC00-A742-8802-DBC07125EC67}"/>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41E47F-9CBC-DD48-8C04-77F3D57C3379}"/>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8" name="Text Placeholder 17">
            <a:extLst>
              <a:ext uri="{FF2B5EF4-FFF2-40B4-BE49-F238E27FC236}">
                <a16:creationId xmlns:a16="http://schemas.microsoft.com/office/drawing/2014/main" id="{0766024C-3846-4F40-AD7B-A1E1692E044D}"/>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168560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CA925-A192-0942-8DCB-09514A197750}"/>
              </a:ext>
            </a:extLst>
          </p:cNvPr>
          <p:cNvSpPr>
            <a:spLocks noGrp="1"/>
          </p:cNvSpPr>
          <p:nvPr>
            <p:ph type="body" idx="1"/>
          </p:nvPr>
        </p:nvSpPr>
        <p:spPr>
          <a:xfrm>
            <a:off x="525516" y="1445667"/>
            <a:ext cx="5339256" cy="823912"/>
          </a:xfrm>
          <a:prstGeom prst="rect">
            <a:avLst/>
          </a:prstGeom>
        </p:spPr>
        <p:txBody>
          <a:bodyPr anchor="b">
            <a:normAutofit/>
          </a:bodyPr>
          <a:lstStyle>
            <a:lvl1pPr marL="0" indent="0">
              <a:buNone/>
              <a:defRPr sz="3200" b="1" i="0">
                <a:solidFill>
                  <a:schemeClr val="accent3"/>
                </a:solidFill>
                <a:latin typeface="Proxima Nova Semibold"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88494-3E34-F041-B8E4-A88C3ED8C5F9}"/>
              </a:ext>
            </a:extLst>
          </p:cNvPr>
          <p:cNvSpPr>
            <a:spLocks noGrp="1"/>
          </p:cNvSpPr>
          <p:nvPr>
            <p:ph sz="half" idx="2"/>
          </p:nvPr>
        </p:nvSpPr>
        <p:spPr>
          <a:xfrm>
            <a:off x="525516" y="2378947"/>
            <a:ext cx="5339256" cy="3684588"/>
          </a:xfrm>
          <a:prstGeom prst="rect">
            <a:avLst/>
          </a:prstGeom>
        </p:spPr>
        <p:txBody>
          <a:bodyPr/>
          <a:lstStyle>
            <a:lvl1pPr>
              <a:defRPr sz="2400" b="0" i="0">
                <a:latin typeface="Adelle Sans" panose="02000503000000020004" pitchFamily="2" charset="77"/>
              </a:defRPr>
            </a:lvl1pPr>
            <a:lvl2pPr>
              <a:defRPr sz="2000" b="0" i="0">
                <a:solidFill>
                  <a:srgbClr val="525656"/>
                </a:solidFill>
                <a:latin typeface="Adelle Sans" panose="02000503000000020004" pitchFamily="2" charset="77"/>
              </a:defRPr>
            </a:lvl2pPr>
            <a:lvl3pPr>
              <a:defRPr sz="1800"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F9739F8-BD38-674E-89B1-6AF2FF7B3AA8}"/>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86478455-37C1-0341-9BEC-1C409FBE52A2}"/>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1CB6872-94EB-EB45-BDBF-F7D3974C9DE4}"/>
              </a:ext>
            </a:extLst>
          </p:cNvPr>
          <p:cNvSpPr>
            <a:spLocks noGrp="1"/>
          </p:cNvSpPr>
          <p:nvPr>
            <p:ph sz="half" idx="13"/>
          </p:nvPr>
        </p:nvSpPr>
        <p:spPr>
          <a:xfrm>
            <a:off x="6358758" y="2378947"/>
            <a:ext cx="5339256" cy="3684588"/>
          </a:xfrm>
          <a:prstGeom prst="rect">
            <a:avLst/>
          </a:prstGeom>
        </p:spPr>
        <p:txBody>
          <a:bodyPr/>
          <a:lstStyle>
            <a:lvl1pPr>
              <a:defRPr b="0" i="0">
                <a:latin typeface="Adelle Sans" panose="02000503000000020004" pitchFamily="2" charset="77"/>
              </a:defRPr>
            </a:lvl1pPr>
            <a:lvl2pPr>
              <a:defRPr b="0" i="0">
                <a:solidFill>
                  <a:srgbClr val="525656"/>
                </a:solidFill>
                <a:latin typeface="Adelle Sans" panose="02000503000000020004" pitchFamily="2" charset="77"/>
              </a:defRPr>
            </a:lvl2pPr>
            <a:lvl3pPr>
              <a:defRPr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DDE1C7E-4CC2-C942-8FC1-BE8CDAB37DB2}"/>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7" name="Text Placeholder 2">
            <a:extLst>
              <a:ext uri="{FF2B5EF4-FFF2-40B4-BE49-F238E27FC236}">
                <a16:creationId xmlns:a16="http://schemas.microsoft.com/office/drawing/2014/main" id="{3E3E685A-2A2D-6D4B-90D0-C351A9D72C70}"/>
              </a:ext>
            </a:extLst>
          </p:cNvPr>
          <p:cNvSpPr>
            <a:spLocks noGrp="1"/>
          </p:cNvSpPr>
          <p:nvPr>
            <p:ph type="body" idx="14"/>
          </p:nvPr>
        </p:nvSpPr>
        <p:spPr>
          <a:xfrm>
            <a:off x="6358758" y="1445667"/>
            <a:ext cx="5339256" cy="823912"/>
          </a:xfrm>
          <a:prstGeom prst="rect">
            <a:avLst/>
          </a:prstGeom>
        </p:spPr>
        <p:txBody>
          <a:bodyPr anchor="b">
            <a:normAutofit/>
          </a:bodyPr>
          <a:lstStyle>
            <a:lvl1pPr marL="0" indent="0">
              <a:buNone/>
              <a:defRPr sz="3200" b="1" i="0">
                <a:solidFill>
                  <a:schemeClr val="accent5"/>
                </a:solidFill>
                <a:latin typeface="Proxima Nova Semibold"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17">
            <a:extLst>
              <a:ext uri="{FF2B5EF4-FFF2-40B4-BE49-F238E27FC236}">
                <a16:creationId xmlns:a16="http://schemas.microsoft.com/office/drawing/2014/main" id="{09DD878B-836A-A84D-9251-AF81A901B2B3}"/>
              </a:ext>
            </a:extLst>
          </p:cNvPr>
          <p:cNvSpPr>
            <a:spLocks noGrp="1"/>
          </p:cNvSpPr>
          <p:nvPr>
            <p:ph type="body" sz="quarter" idx="15"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201766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5BD484-3EA0-2E4E-A60B-8C347D911C8D}"/>
              </a:ext>
            </a:extLst>
          </p:cNvPr>
          <p:cNvSpPr/>
          <p:nvPr/>
        </p:nvSpPr>
        <p:spPr>
          <a:xfrm>
            <a:off x="315310" y="325717"/>
            <a:ext cx="11556124" cy="6106619"/>
          </a:xfrm>
          <a:prstGeom prst="rect">
            <a:avLst/>
          </a:prstGeom>
          <a:solidFill>
            <a:srgbClr val="1519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itle 1">
            <a:extLst>
              <a:ext uri="{FF2B5EF4-FFF2-40B4-BE49-F238E27FC236}">
                <a16:creationId xmlns:a16="http://schemas.microsoft.com/office/drawing/2014/main" id="{BA7EDA71-75BD-5440-9E18-55427D29D2E9}"/>
              </a:ext>
            </a:extLst>
          </p:cNvPr>
          <p:cNvSpPr>
            <a:spLocks noGrp="1"/>
          </p:cNvSpPr>
          <p:nvPr>
            <p:ph type="title"/>
          </p:nvPr>
        </p:nvSpPr>
        <p:spPr>
          <a:xfrm>
            <a:off x="583332" y="488738"/>
            <a:ext cx="10946058" cy="1041991"/>
          </a:xfrm>
          <a:prstGeom prst="rect">
            <a:avLst/>
          </a:prstGeom>
        </p:spPr>
        <p:txBody>
          <a:bodyPr>
            <a:normAutofit/>
          </a:bodyPr>
          <a:lstStyle>
            <a:lvl1pPr>
              <a:defRPr sz="3600" b="1" i="0">
                <a:solidFill>
                  <a:schemeClr val="bg1"/>
                </a:solidFill>
                <a:latin typeface="Proxima Nova" panose="02000506030000020004" pitchFamily="2" charset="0"/>
              </a:defRPr>
            </a:lvl1pPr>
          </a:lstStyle>
          <a:p>
            <a:r>
              <a:rPr lang="en-US"/>
              <a:t>Click to edit Master title style</a:t>
            </a:r>
          </a:p>
        </p:txBody>
      </p:sp>
      <p:sp>
        <p:nvSpPr>
          <p:cNvPr id="7" name="Content Placeholder 2">
            <a:extLst>
              <a:ext uri="{FF2B5EF4-FFF2-40B4-BE49-F238E27FC236}">
                <a16:creationId xmlns:a16="http://schemas.microsoft.com/office/drawing/2014/main" id="{9795B372-A8BB-B64B-AD18-74876C5FBE69}"/>
              </a:ext>
            </a:extLst>
          </p:cNvPr>
          <p:cNvSpPr>
            <a:spLocks noGrp="1"/>
          </p:cNvSpPr>
          <p:nvPr>
            <p:ph idx="1"/>
          </p:nvPr>
        </p:nvSpPr>
        <p:spPr>
          <a:xfrm>
            <a:off x="585959" y="1754293"/>
            <a:ext cx="10943431" cy="4410031"/>
          </a:xfrm>
          <a:prstGeom prst="rect">
            <a:avLst/>
          </a:prstGeom>
        </p:spPr>
        <p:txBody>
          <a:bodyPr/>
          <a:lstStyle>
            <a:lvl1pPr>
              <a:defRPr b="0" i="0">
                <a:solidFill>
                  <a:schemeClr val="bg1"/>
                </a:solidFill>
                <a:latin typeface="Adelle Sans" panose="02000503000000020004" pitchFamily="2" charset="77"/>
              </a:defRPr>
            </a:lvl1pPr>
            <a:lvl2pPr>
              <a:defRPr b="0" i="0">
                <a:solidFill>
                  <a:schemeClr val="bg1"/>
                </a:solidFill>
                <a:latin typeface="Adelle Sans" panose="02000503000000020004" pitchFamily="2" charset="77"/>
              </a:defRPr>
            </a:lvl2pPr>
            <a:lvl3pPr>
              <a:defRPr b="0" i="0">
                <a:solidFill>
                  <a:schemeClr val="bg1"/>
                </a:solidFill>
                <a:latin typeface="Adelle Sans" panose="02000503000000020004" pitchFamily="2" charset="77"/>
              </a:defRPr>
            </a:lvl3pPr>
            <a:lvl4pPr>
              <a:defRPr b="0" i="0">
                <a:solidFill>
                  <a:schemeClr val="bg1"/>
                </a:solidFill>
                <a:latin typeface="Adelle Sans" panose="02000503000000020004" pitchFamily="2" charset="77"/>
              </a:defRPr>
            </a:lvl4pPr>
            <a:lvl5pPr>
              <a:defRPr b="0" i="0">
                <a:solidFill>
                  <a:schemeClr val="bg1"/>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8D42F22-D84C-BA44-A88C-5F7DF96918F8}"/>
              </a:ext>
            </a:extLst>
          </p:cNvPr>
          <p:cNvPicPr>
            <a:picLocks noChangeAspect="1"/>
          </p:cNvPicPr>
          <p:nvPr/>
        </p:nvPicPr>
        <p:blipFill rotWithShape="1">
          <a:blip r:embed="rId3"/>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18186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F04465-AABC-3A4F-8FC9-8995FEDCDC6F}"/>
              </a:ext>
            </a:extLst>
          </p:cNvPr>
          <p:cNvSpPr/>
          <p:nvPr/>
        </p:nvSpPr>
        <p:spPr>
          <a:xfrm>
            <a:off x="0" y="0"/>
            <a:ext cx="8915400" cy="6858000"/>
          </a:xfrm>
          <a:prstGeom prst="rect">
            <a:avLst/>
          </a:prstGeom>
          <a:solidFill>
            <a:srgbClr val="151945">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EFD6FA-B95F-4B4E-B8E9-6AA2FC82158D}"/>
              </a:ext>
            </a:extLst>
          </p:cNvPr>
          <p:cNvPicPr>
            <a:picLocks noChangeAspect="1"/>
          </p:cNvPicPr>
          <p:nvPr/>
        </p:nvPicPr>
        <p:blipFill rotWithShape="1">
          <a:blip r:embed="rId3"/>
          <a:srcRect r="66281" b="-1742"/>
          <a:stretch/>
        </p:blipFill>
        <p:spPr>
          <a:xfrm>
            <a:off x="275249" y="5904491"/>
            <a:ext cx="686450" cy="732790"/>
          </a:xfrm>
          <a:prstGeom prst="rect">
            <a:avLst/>
          </a:prstGeom>
        </p:spPr>
      </p:pic>
      <p:sp>
        <p:nvSpPr>
          <p:cNvPr id="11" name="Title 1">
            <a:extLst>
              <a:ext uri="{FF2B5EF4-FFF2-40B4-BE49-F238E27FC236}">
                <a16:creationId xmlns:a16="http://schemas.microsoft.com/office/drawing/2014/main" id="{5C5F0C95-66C0-C743-8E0D-F91134E1D459}"/>
              </a:ext>
            </a:extLst>
          </p:cNvPr>
          <p:cNvSpPr>
            <a:spLocks noGrp="1"/>
          </p:cNvSpPr>
          <p:nvPr>
            <p:ph type="title"/>
          </p:nvPr>
        </p:nvSpPr>
        <p:spPr>
          <a:xfrm>
            <a:off x="585959" y="251618"/>
            <a:ext cx="7802667" cy="1325563"/>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72D33327-4858-A74E-A4A8-E5F9EFD0B11D}"/>
              </a:ext>
            </a:extLst>
          </p:cNvPr>
          <p:cNvSpPr>
            <a:spLocks noGrp="1"/>
          </p:cNvSpPr>
          <p:nvPr>
            <p:ph idx="1"/>
          </p:nvPr>
        </p:nvSpPr>
        <p:spPr>
          <a:xfrm>
            <a:off x="585960" y="1817356"/>
            <a:ext cx="7802666" cy="4087136"/>
          </a:xfrm>
          <a:prstGeom prst="rect">
            <a:avLst/>
          </a:prstGeom>
        </p:spPr>
        <p:txBody>
          <a:bodyPr/>
          <a:lstStyle>
            <a:lvl1pPr>
              <a:defRPr b="0" i="0">
                <a:solidFill>
                  <a:schemeClr val="bg1"/>
                </a:solidFill>
                <a:latin typeface="Adelle Sans" panose="02000503000000020004" pitchFamily="2" charset="77"/>
              </a:defRPr>
            </a:lvl1pPr>
            <a:lvl2pPr>
              <a:defRPr b="0" i="0">
                <a:solidFill>
                  <a:schemeClr val="bg1"/>
                </a:solidFill>
                <a:latin typeface="Adelle Sans" panose="02000503000000020004" pitchFamily="2" charset="77"/>
              </a:defRPr>
            </a:lvl2pPr>
            <a:lvl3pPr>
              <a:defRPr b="0" i="0">
                <a:solidFill>
                  <a:schemeClr val="bg1"/>
                </a:solidFill>
                <a:latin typeface="Adelle Sans" panose="02000503000000020004" pitchFamily="2" charset="77"/>
              </a:defRPr>
            </a:lvl3pPr>
            <a:lvl4pPr>
              <a:defRPr b="0" i="0">
                <a:solidFill>
                  <a:schemeClr val="bg1"/>
                </a:solidFill>
                <a:latin typeface="Adelle Sans" panose="02000503000000020004" pitchFamily="2" charset="77"/>
              </a:defRPr>
            </a:lvl4pPr>
            <a:lvl5pPr>
              <a:defRPr b="0" i="0">
                <a:solidFill>
                  <a:schemeClr val="bg1"/>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95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Bullets and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3"/>
          <a:srcRect r="66281" b="-1742"/>
          <a:stretch/>
        </p:blipFill>
        <p:spPr>
          <a:xfrm>
            <a:off x="275249" y="5904491"/>
            <a:ext cx="686450" cy="732790"/>
          </a:xfrm>
          <a:prstGeom prst="rect">
            <a:avLst/>
          </a:prstGeom>
        </p:spPr>
      </p:pic>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A6030DDF-DA1E-3E4D-B68D-0A9DBAC8F1AD}"/>
              </a:ext>
            </a:extLst>
          </p:cNvPr>
          <p:cNvSpPr/>
          <p:nvPr/>
        </p:nvSpPr>
        <p:spPr>
          <a:xfrm>
            <a:off x="275249" y="673772"/>
            <a:ext cx="8387488" cy="4940412"/>
          </a:xfrm>
          <a:prstGeom prst="rect">
            <a:avLst/>
          </a:prstGeom>
          <a:solidFill>
            <a:srgbClr val="F9F9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0045DD5-4C31-4748-B369-D3EE8C529A50}"/>
              </a:ext>
            </a:extLst>
          </p:cNvPr>
          <p:cNvCxnSpPr>
            <a:cxnSpLocks/>
          </p:cNvCxnSpPr>
          <p:nvPr/>
        </p:nvCxnSpPr>
        <p:spPr>
          <a:xfrm>
            <a:off x="275249" y="5620315"/>
            <a:ext cx="8387488" cy="0"/>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12" name="Title 1">
            <a:extLst>
              <a:ext uri="{FF2B5EF4-FFF2-40B4-BE49-F238E27FC236}">
                <a16:creationId xmlns:a16="http://schemas.microsoft.com/office/drawing/2014/main" id="{1B3B7382-5E80-3A45-B7EB-9F7C595C67F1}"/>
              </a:ext>
            </a:extLst>
          </p:cNvPr>
          <p:cNvSpPr>
            <a:spLocks noGrp="1"/>
          </p:cNvSpPr>
          <p:nvPr>
            <p:ph type="title" hasCustomPrompt="1"/>
          </p:nvPr>
        </p:nvSpPr>
        <p:spPr>
          <a:xfrm>
            <a:off x="507125" y="1165310"/>
            <a:ext cx="7938376" cy="753623"/>
          </a:xfrm>
          <a:prstGeom prst="rect">
            <a:avLst/>
          </a:prstGeom>
        </p:spPr>
        <p:txBody>
          <a:bodyPr anchor="b"/>
          <a:lstStyle>
            <a:lvl1pPr>
              <a:defRPr sz="3200">
                <a:solidFill>
                  <a:schemeClr val="accent3"/>
                </a:solidFill>
              </a:defRPr>
            </a:lvl1pPr>
          </a:lstStyle>
          <a:p>
            <a:pPr lvl="0"/>
            <a:r>
              <a:rPr lang="en-US" dirty="0"/>
              <a:t>Edit Master text styles</a:t>
            </a:r>
          </a:p>
        </p:txBody>
      </p:sp>
      <p:sp>
        <p:nvSpPr>
          <p:cNvPr id="15" name="Content Placeholder 3">
            <a:extLst>
              <a:ext uri="{FF2B5EF4-FFF2-40B4-BE49-F238E27FC236}">
                <a16:creationId xmlns:a16="http://schemas.microsoft.com/office/drawing/2014/main" id="{8CD8A279-EC96-3044-923F-580E6D910AFA}"/>
              </a:ext>
            </a:extLst>
          </p:cNvPr>
          <p:cNvSpPr>
            <a:spLocks noGrp="1"/>
          </p:cNvSpPr>
          <p:nvPr>
            <p:ph sz="half" idx="2"/>
          </p:nvPr>
        </p:nvSpPr>
        <p:spPr>
          <a:xfrm>
            <a:off x="508593" y="2077039"/>
            <a:ext cx="7936907" cy="3322557"/>
          </a:xfrm>
          <a:prstGeom prst="rect">
            <a:avLst/>
          </a:prstGeom>
        </p:spPr>
        <p:txBody>
          <a:bodyPr/>
          <a:lstStyle>
            <a:lvl1pPr>
              <a:defRPr sz="2400" b="0" i="0">
                <a:latin typeface="Adelle Sans" panose="02000503000000020004" pitchFamily="2" charset="77"/>
              </a:defRPr>
            </a:lvl1pPr>
            <a:lvl2pPr>
              <a:defRPr sz="2000" b="0" i="0">
                <a:solidFill>
                  <a:srgbClr val="525656"/>
                </a:solidFill>
                <a:latin typeface="Adelle Sans" panose="02000503000000020004" pitchFamily="2" charset="77"/>
              </a:defRPr>
            </a:lvl2pPr>
            <a:lvl3pPr>
              <a:defRPr sz="1800"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21448CD3-5286-6143-8B69-CDE8537D5AE0}"/>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4ABC5525-1625-A44B-840C-E51C98F46199}"/>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dirty="0"/>
              <a:t>Click to edit Master title style</a:t>
            </a:r>
          </a:p>
        </p:txBody>
      </p:sp>
    </p:spTree>
    <p:extLst>
      <p:ext uri="{BB962C8B-B14F-4D97-AF65-F5344CB8AC3E}">
        <p14:creationId xmlns:p14="http://schemas.microsoft.com/office/powerpoint/2010/main" val="20203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F93D5-62F0-5145-AB64-7AC90B60F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F652F-5C50-294A-A9ED-638E2DAF4A43}"/>
              </a:ext>
            </a:extLst>
          </p:cNvPr>
          <p:cNvSpPr>
            <a:spLocks noGrp="1"/>
          </p:cNvSpPr>
          <p:nvPr>
            <p:ph type="body" idx="1"/>
          </p:nvPr>
        </p:nvSpPr>
        <p:spPr>
          <a:xfrm>
            <a:off x="838200" y="1825625"/>
            <a:ext cx="10515600" cy="41495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11015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3600" b="1" i="0" kern="1200">
          <a:solidFill>
            <a:schemeClr val="tx1"/>
          </a:solidFill>
          <a:latin typeface="Proxima Nova" panose="02000506030000020004" pitchFamily="2" charset="0"/>
          <a:ea typeface="+mj-ea"/>
          <a:cs typeface="+mj-cs"/>
        </a:defRPr>
      </a:lvl1pPr>
    </p:titleStyle>
    <p:bodyStyle>
      <a:lvl1pPr marL="344488" indent="-344488" algn="l" defTabSz="914400" rtl="0" eaLnBrk="1" latinLnBrk="0" hangingPunct="1">
        <a:lnSpc>
          <a:spcPct val="90000"/>
        </a:lnSpc>
        <a:spcBef>
          <a:spcPts val="1000"/>
        </a:spcBef>
        <a:buFont typeface="Courier New" panose="02070309020205020404" pitchFamily="49" charset="0"/>
        <a:buChar char="o"/>
        <a:tabLst/>
        <a:defRPr sz="2400" b="0" i="0" kern="1200">
          <a:solidFill>
            <a:srgbClr val="525656"/>
          </a:solidFill>
          <a:latin typeface="Adelle Sans" panose="02000503000000020004" pitchFamily="2" charset="77"/>
          <a:ea typeface="+mn-ea"/>
          <a:cs typeface="+mn-cs"/>
        </a:defRPr>
      </a:lvl1pPr>
      <a:lvl2pPr marL="750888" indent="-293688" algn="l" defTabSz="914400" rtl="0" eaLnBrk="1" latinLnBrk="0" hangingPunct="1">
        <a:lnSpc>
          <a:spcPct val="90000"/>
        </a:lnSpc>
        <a:spcBef>
          <a:spcPts val="500"/>
        </a:spcBef>
        <a:buFont typeface="Courier New" panose="02070309020205020404" pitchFamily="49" charset="0"/>
        <a:buChar char="o"/>
        <a:tabLst/>
        <a:defRPr sz="2000" b="0" i="0" kern="1200">
          <a:solidFill>
            <a:srgbClr val="525656"/>
          </a:solidFill>
          <a:latin typeface="Adelle Sans" panose="02000503000000020004" pitchFamily="2" charset="77"/>
          <a:ea typeface="+mn-ea"/>
          <a:cs typeface="+mn-cs"/>
        </a:defRPr>
      </a:lvl2pPr>
      <a:lvl3pPr marL="1208088" indent="-293688" algn="l" defTabSz="914400" rtl="0" eaLnBrk="1" latinLnBrk="0" hangingPunct="1">
        <a:lnSpc>
          <a:spcPct val="90000"/>
        </a:lnSpc>
        <a:spcBef>
          <a:spcPts val="500"/>
        </a:spcBef>
        <a:buFont typeface="Courier New" panose="02070309020205020404" pitchFamily="49" charset="0"/>
        <a:buChar char="o"/>
        <a:tabLst/>
        <a:defRPr sz="1800" b="0" i="0" kern="1200">
          <a:solidFill>
            <a:srgbClr val="525656"/>
          </a:solidFill>
          <a:latin typeface="Adelle Sans" panose="02000503000000020004" pitchFamily="2" charset="77"/>
          <a:ea typeface="+mn-ea"/>
          <a:cs typeface="+mn-cs"/>
        </a:defRPr>
      </a:lvl3pPr>
      <a:lvl4pPr marL="1604963" indent="-233363" algn="l" defTabSz="914400" rtl="0" eaLnBrk="1" latinLnBrk="0" hangingPunct="1">
        <a:lnSpc>
          <a:spcPct val="90000"/>
        </a:lnSpc>
        <a:spcBef>
          <a:spcPts val="500"/>
        </a:spcBef>
        <a:buFont typeface="Courier New" panose="02070309020205020404" pitchFamily="49" charset="0"/>
        <a:buChar char="o"/>
        <a:tabLst/>
        <a:defRPr sz="1600" b="0" i="0" kern="1200">
          <a:solidFill>
            <a:srgbClr val="525656"/>
          </a:solidFill>
          <a:latin typeface="Adelle Sans" panose="02000503000000020004" pitchFamily="2" charset="77"/>
          <a:ea typeface="+mn-ea"/>
          <a:cs typeface="+mn-cs"/>
        </a:defRPr>
      </a:lvl4pPr>
      <a:lvl5pPr marL="2062163" indent="-233363" algn="l" defTabSz="914400" rtl="0" eaLnBrk="1" latinLnBrk="0" hangingPunct="1">
        <a:lnSpc>
          <a:spcPct val="90000"/>
        </a:lnSpc>
        <a:spcBef>
          <a:spcPts val="500"/>
        </a:spcBef>
        <a:buFont typeface="Courier New" panose="02070309020205020404" pitchFamily="49" charset="0"/>
        <a:buChar char="o"/>
        <a:tabLst/>
        <a:defRPr sz="1400" b="0" i="0" kern="1200">
          <a:solidFill>
            <a:srgbClr val="525656"/>
          </a:solidFill>
          <a:latin typeface="Adelle Sans" panose="02000503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24" userDrawn="1">
          <p15:clr>
            <a:srgbClr val="F26B43"/>
          </p15:clr>
        </p15:guide>
        <p15:guide id="2" orient="horz" pos="29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853E1-437A-E44C-A176-6BE005F15261}"/>
              </a:ext>
            </a:extLst>
          </p:cNvPr>
          <p:cNvSpPr>
            <a:spLocks noGrp="1"/>
          </p:cNvSpPr>
          <p:nvPr>
            <p:ph type="body" sz="quarter" idx="10"/>
          </p:nvPr>
        </p:nvSpPr>
        <p:spPr>
          <a:xfrm>
            <a:off x="1158341" y="2607676"/>
            <a:ext cx="10409607" cy="3618463"/>
          </a:xfrm>
        </p:spPr>
        <p:txBody>
          <a:bodyPr/>
          <a:lstStyle/>
          <a:p>
            <a:r>
              <a:rPr lang="en-US" sz="4800" i="0" dirty="0">
                <a:effectLst/>
              </a:rPr>
              <a:t> </a:t>
            </a:r>
          </a:p>
          <a:p>
            <a:r>
              <a:rPr lang="en-US" sz="4800" i="0" dirty="0">
                <a:effectLst/>
              </a:rPr>
              <a:t>Authentication &amp; Authorization Scenarios – 1-5-2</a:t>
            </a:r>
          </a:p>
          <a:p>
            <a:r>
              <a:rPr lang="en-US" sz="4800" dirty="0"/>
              <a:t>CASP+ - CAS-004</a:t>
            </a:r>
            <a:endParaRPr lang="en-US" sz="4800" i="0" dirty="0">
              <a:effectLst/>
            </a:endParaRPr>
          </a:p>
        </p:txBody>
      </p:sp>
    </p:spTree>
    <p:extLst>
      <p:ext uri="{BB962C8B-B14F-4D97-AF65-F5344CB8AC3E}">
        <p14:creationId xmlns:p14="http://schemas.microsoft.com/office/powerpoint/2010/main" val="231862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F94802-2B24-4E90-B891-27225F50A8C4}"/>
              </a:ext>
            </a:extLst>
          </p:cNvPr>
          <p:cNvSpPr>
            <a:spLocks noGrp="1"/>
          </p:cNvSpPr>
          <p:nvPr>
            <p:ph idx="1"/>
          </p:nvPr>
        </p:nvSpPr>
        <p:spPr/>
        <p:txBody>
          <a:bodyPr>
            <a:normAutofit fontScale="92500" lnSpcReduction="20000"/>
          </a:bodyPr>
          <a:lstStyle/>
          <a:p>
            <a:pPr marL="0" indent="0">
              <a:buNone/>
            </a:pPr>
            <a:r>
              <a:rPr lang="en-US" sz="3000" b="1" dirty="0"/>
              <a:t>Let’s talk about scenarios:</a:t>
            </a:r>
          </a:p>
          <a:p>
            <a:pPr marL="0" indent="0">
              <a:buNone/>
            </a:pPr>
            <a:endParaRPr lang="en-US" sz="3000" b="1" dirty="0"/>
          </a:p>
          <a:p>
            <a:pPr lvl="1"/>
            <a:endParaRPr lang="en-US" dirty="0"/>
          </a:p>
          <a:p>
            <a:pPr lvl="1"/>
            <a:r>
              <a:rPr lang="en-US" sz="2600" dirty="0"/>
              <a:t> </a:t>
            </a:r>
            <a:r>
              <a:rPr lang="en-US" sz="3000" dirty="0"/>
              <a:t>Critical reading = No Purple Squirrels</a:t>
            </a:r>
          </a:p>
          <a:p>
            <a:pPr lvl="1"/>
            <a:endParaRPr lang="en-US" sz="3000" dirty="0"/>
          </a:p>
          <a:p>
            <a:pPr lvl="1"/>
            <a:r>
              <a:rPr lang="en-US" sz="3000" dirty="0"/>
              <a:t> Key words = Mapping intent</a:t>
            </a:r>
          </a:p>
          <a:p>
            <a:pPr lvl="1"/>
            <a:endParaRPr lang="en-US" sz="3000" dirty="0"/>
          </a:p>
          <a:p>
            <a:pPr lvl="1"/>
            <a:r>
              <a:rPr lang="en-US" sz="3000" dirty="0"/>
              <a:t> Obvious wrongs = Pull the trigger - No Remorse</a:t>
            </a:r>
          </a:p>
          <a:p>
            <a:pPr lvl="1"/>
            <a:endParaRPr lang="en-US" sz="3000" dirty="0"/>
          </a:p>
          <a:p>
            <a:pPr lvl="1"/>
            <a:r>
              <a:rPr lang="en-US" sz="3000" dirty="0"/>
              <a:t> Read Twice – Answer Once</a:t>
            </a:r>
          </a:p>
          <a:p>
            <a:pPr lvl="1"/>
            <a:endParaRPr lang="en-US" sz="3000" dirty="0"/>
          </a:p>
          <a:p>
            <a:pPr lvl="1"/>
            <a:r>
              <a:rPr lang="en-US" sz="3000" dirty="0"/>
              <a:t> Answer the question asked… not the one that you wish | think | prefer | demand was asked</a:t>
            </a:r>
          </a:p>
        </p:txBody>
      </p:sp>
      <p:sp>
        <p:nvSpPr>
          <p:cNvPr id="3" name="Title 2">
            <a:extLst>
              <a:ext uri="{FF2B5EF4-FFF2-40B4-BE49-F238E27FC236}">
                <a16:creationId xmlns:a16="http://schemas.microsoft.com/office/drawing/2014/main" id="{A6D4CDA4-A929-40EB-8B6C-B61EA5FEA267}"/>
              </a:ext>
            </a:extLst>
          </p:cNvPr>
          <p:cNvSpPr>
            <a:spLocks noGrp="1"/>
          </p:cNvSpPr>
          <p:nvPr>
            <p:ph type="title"/>
          </p:nvPr>
        </p:nvSpPr>
        <p:spPr/>
        <p:txBody>
          <a:bodyPr/>
          <a:lstStyle/>
          <a:p>
            <a:r>
              <a:rPr lang="en-US" dirty="0"/>
              <a:t>Scenarios… who likes a good story?</a:t>
            </a:r>
          </a:p>
        </p:txBody>
      </p:sp>
    </p:spTree>
    <p:extLst>
      <p:ext uri="{BB962C8B-B14F-4D97-AF65-F5344CB8AC3E}">
        <p14:creationId xmlns:p14="http://schemas.microsoft.com/office/powerpoint/2010/main" val="22994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F79F0-8C1B-2242-B79C-19628FD1AD3B}"/>
              </a:ext>
            </a:extLst>
          </p:cNvPr>
          <p:cNvSpPr>
            <a:spLocks noGrp="1"/>
          </p:cNvSpPr>
          <p:nvPr>
            <p:ph idx="1"/>
          </p:nvPr>
        </p:nvSpPr>
        <p:spPr>
          <a:xfrm>
            <a:off x="507124" y="1161288"/>
            <a:ext cx="11175123" cy="4687891"/>
          </a:xfrm>
        </p:spPr>
        <p:txBody>
          <a:bodyPr>
            <a:normAutofit/>
          </a:bodyPr>
          <a:lstStyle/>
          <a:p>
            <a:pPr marL="0" indent="0">
              <a:buNone/>
            </a:pPr>
            <a:r>
              <a:rPr lang="en-US" sz="2800" dirty="0"/>
              <a:t>You are a service desk technician for </a:t>
            </a:r>
            <a:r>
              <a:rPr lang="en-US" sz="2800" dirty="0" err="1"/>
              <a:t>BigDataCorp</a:t>
            </a:r>
            <a:r>
              <a:rPr lang="en-US" sz="2800" dirty="0"/>
              <a:t>, a ticket tells you the marketing dept’s file share is getting cluttered with random files from other departments.  What control should be considered first to prevent this from continuing without disrupting productivity?</a:t>
            </a:r>
          </a:p>
          <a:p>
            <a:pPr marL="0" indent="0">
              <a:buNone/>
            </a:pPr>
            <a:endParaRPr lang="en-US" sz="2800" dirty="0"/>
          </a:p>
          <a:p>
            <a:pPr marL="514350" indent="-514350">
              <a:buAutoNum type="alphaUcPeriod"/>
            </a:pPr>
            <a:r>
              <a:rPr lang="en-US" sz="2800" dirty="0"/>
              <a:t>Role-Based Access Control</a:t>
            </a:r>
          </a:p>
          <a:p>
            <a:pPr marL="514350" indent="-514350">
              <a:buAutoNum type="alphaUcPeriod"/>
            </a:pPr>
            <a:r>
              <a:rPr lang="en-US" sz="2800" dirty="0"/>
              <a:t>Deprovision offending accounts</a:t>
            </a:r>
          </a:p>
          <a:p>
            <a:pPr marL="514350" indent="-514350">
              <a:buAutoNum type="alphaUcPeriod"/>
            </a:pPr>
            <a:r>
              <a:rPr lang="en-US" sz="2800" dirty="0"/>
              <a:t>Rule-Based Access Control</a:t>
            </a:r>
          </a:p>
          <a:p>
            <a:pPr marL="514350" indent="-514350">
              <a:buAutoNum type="alphaUcPeriod"/>
            </a:pPr>
            <a:r>
              <a:rPr lang="en-US" sz="2800" dirty="0"/>
              <a:t>Privileged Access Management</a:t>
            </a:r>
          </a:p>
        </p:txBody>
      </p:sp>
      <p:sp>
        <p:nvSpPr>
          <p:cNvPr id="3" name="Title 2">
            <a:extLst>
              <a:ext uri="{FF2B5EF4-FFF2-40B4-BE49-F238E27FC236}">
                <a16:creationId xmlns:a16="http://schemas.microsoft.com/office/drawing/2014/main" id="{A803E188-64AC-CD43-B9D0-D094EAF922B1}"/>
              </a:ext>
            </a:extLst>
          </p:cNvPr>
          <p:cNvSpPr>
            <a:spLocks noGrp="1"/>
          </p:cNvSpPr>
          <p:nvPr>
            <p:ph type="title"/>
          </p:nvPr>
        </p:nvSpPr>
        <p:spPr/>
        <p:txBody>
          <a:bodyPr/>
          <a:lstStyle/>
          <a:p>
            <a:r>
              <a:rPr lang="en-US" dirty="0"/>
              <a:t>Scenario #1</a:t>
            </a:r>
          </a:p>
        </p:txBody>
      </p:sp>
      <p:sp>
        <p:nvSpPr>
          <p:cNvPr id="5" name="TextBox 4">
            <a:extLst>
              <a:ext uri="{FF2B5EF4-FFF2-40B4-BE49-F238E27FC236}">
                <a16:creationId xmlns:a16="http://schemas.microsoft.com/office/drawing/2014/main" id="{1B6A9C3D-2032-A741-B326-EB841B5DDEA3}"/>
              </a:ext>
            </a:extLst>
          </p:cNvPr>
          <p:cNvSpPr txBox="1"/>
          <p:nvPr/>
        </p:nvSpPr>
        <p:spPr>
          <a:xfrm>
            <a:off x="5184820" y="5990367"/>
            <a:ext cx="1869038" cy="523220"/>
          </a:xfrm>
          <a:prstGeom prst="rect">
            <a:avLst/>
          </a:prstGeom>
          <a:noFill/>
        </p:spPr>
        <p:txBody>
          <a:bodyPr wrap="none" rtlCol="0">
            <a:spAutoFit/>
          </a:bodyPr>
          <a:lstStyle/>
          <a:p>
            <a:r>
              <a:rPr lang="en-US" sz="2800" b="1" dirty="0">
                <a:latin typeface="Adelle Sans" panose="02000503000000020004" pitchFamily="2" charset="0"/>
              </a:rPr>
              <a:t>Answer: A</a:t>
            </a:r>
          </a:p>
        </p:txBody>
      </p:sp>
    </p:spTree>
    <p:extLst>
      <p:ext uri="{BB962C8B-B14F-4D97-AF65-F5344CB8AC3E}">
        <p14:creationId xmlns:p14="http://schemas.microsoft.com/office/powerpoint/2010/main" val="303935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D654BA-F520-E847-9352-8BB0E2263D5A}"/>
              </a:ext>
            </a:extLst>
          </p:cNvPr>
          <p:cNvSpPr>
            <a:spLocks noGrp="1"/>
          </p:cNvSpPr>
          <p:nvPr>
            <p:ph idx="1"/>
          </p:nvPr>
        </p:nvSpPr>
        <p:spPr/>
        <p:txBody>
          <a:bodyPr>
            <a:normAutofit lnSpcReduction="10000"/>
          </a:bodyPr>
          <a:lstStyle/>
          <a:p>
            <a:pPr marL="0" indent="0">
              <a:buNone/>
            </a:pPr>
            <a:r>
              <a:rPr lang="en-US" sz="2800" dirty="0"/>
              <a:t>There have been recent news reports about companies being compromised through leaked passwords &amp;/or allowing the ongoing use of “simple” passwords.  As a CASP+ professional, the compliance manager is asking you what security solution(s) should be put in place to help mitigate these types of compromise.  </a:t>
            </a:r>
            <a:r>
              <a:rPr lang="en-US" sz="2800" b="1" dirty="0"/>
              <a:t>Choose ALL that apply:</a:t>
            </a:r>
          </a:p>
          <a:p>
            <a:pPr marL="0" indent="0">
              <a:buNone/>
            </a:pPr>
            <a:endParaRPr lang="en-US" sz="2800" dirty="0"/>
          </a:p>
          <a:p>
            <a:pPr marL="0" indent="0">
              <a:buNone/>
            </a:pPr>
            <a:r>
              <a:rPr lang="en-US" sz="2800" dirty="0"/>
              <a:t>A. Minimum &amp; maximum password age policies</a:t>
            </a:r>
          </a:p>
          <a:p>
            <a:pPr marL="0" indent="0">
              <a:buNone/>
            </a:pPr>
            <a:r>
              <a:rPr lang="en-US" sz="2800" dirty="0"/>
              <a:t>B. Multifactor Authentication (MFA)</a:t>
            </a:r>
          </a:p>
          <a:p>
            <a:pPr marL="0" indent="0">
              <a:buNone/>
            </a:pPr>
            <a:r>
              <a:rPr lang="en-US" sz="2800" dirty="0"/>
              <a:t>C. Password Manager</a:t>
            </a:r>
          </a:p>
          <a:p>
            <a:pPr marL="0" indent="0">
              <a:buNone/>
            </a:pPr>
            <a:r>
              <a:rPr lang="en-US" sz="2800" dirty="0"/>
              <a:t>D. Biometric only Authentication</a:t>
            </a:r>
          </a:p>
        </p:txBody>
      </p:sp>
      <p:sp>
        <p:nvSpPr>
          <p:cNvPr id="3" name="Title 2">
            <a:extLst>
              <a:ext uri="{FF2B5EF4-FFF2-40B4-BE49-F238E27FC236}">
                <a16:creationId xmlns:a16="http://schemas.microsoft.com/office/drawing/2014/main" id="{8F2F9E3F-854B-CB4C-97CC-BB5149937535}"/>
              </a:ext>
            </a:extLst>
          </p:cNvPr>
          <p:cNvSpPr>
            <a:spLocks noGrp="1"/>
          </p:cNvSpPr>
          <p:nvPr>
            <p:ph type="title"/>
          </p:nvPr>
        </p:nvSpPr>
        <p:spPr/>
        <p:txBody>
          <a:bodyPr/>
          <a:lstStyle/>
          <a:p>
            <a:r>
              <a:rPr lang="en-US" dirty="0"/>
              <a:t>Scenario #2</a:t>
            </a:r>
          </a:p>
        </p:txBody>
      </p:sp>
      <p:sp>
        <p:nvSpPr>
          <p:cNvPr id="4" name="TextBox 3">
            <a:extLst>
              <a:ext uri="{FF2B5EF4-FFF2-40B4-BE49-F238E27FC236}">
                <a16:creationId xmlns:a16="http://schemas.microsoft.com/office/drawing/2014/main" id="{43B97A8F-EA96-0945-9A9B-7C0DD0C902E1}"/>
              </a:ext>
            </a:extLst>
          </p:cNvPr>
          <p:cNvSpPr txBox="1"/>
          <p:nvPr/>
        </p:nvSpPr>
        <p:spPr>
          <a:xfrm>
            <a:off x="5184820" y="5990367"/>
            <a:ext cx="2840458" cy="523220"/>
          </a:xfrm>
          <a:prstGeom prst="rect">
            <a:avLst/>
          </a:prstGeom>
          <a:noFill/>
        </p:spPr>
        <p:txBody>
          <a:bodyPr wrap="none" rtlCol="0">
            <a:spAutoFit/>
          </a:bodyPr>
          <a:lstStyle/>
          <a:p>
            <a:r>
              <a:rPr lang="en-US" sz="2800" b="1" dirty="0">
                <a:latin typeface="Adelle Sans" panose="02000503000000020004" pitchFamily="2" charset="0"/>
              </a:rPr>
              <a:t>Answer: B and C</a:t>
            </a:r>
          </a:p>
        </p:txBody>
      </p:sp>
    </p:spTree>
    <p:extLst>
      <p:ext uri="{BB962C8B-B14F-4D97-AF65-F5344CB8AC3E}">
        <p14:creationId xmlns:p14="http://schemas.microsoft.com/office/powerpoint/2010/main" val="10611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D654BA-F520-E847-9352-8BB0E2263D5A}"/>
              </a:ext>
            </a:extLst>
          </p:cNvPr>
          <p:cNvSpPr>
            <a:spLocks noGrp="1"/>
          </p:cNvSpPr>
          <p:nvPr>
            <p:ph idx="1"/>
          </p:nvPr>
        </p:nvSpPr>
        <p:spPr/>
        <p:txBody>
          <a:bodyPr>
            <a:normAutofit/>
          </a:bodyPr>
          <a:lstStyle/>
          <a:p>
            <a:pPr marL="0" indent="0">
              <a:buNone/>
            </a:pPr>
            <a:r>
              <a:rPr lang="en-US" sz="2800" dirty="0"/>
              <a:t>There have been recent news reports about companies being compromised through brute force &amp; rainbow table attacks.  As a CASP+ professional, the compliance manager is asking you what security solution should be put in place to help mitigate this compromise.</a:t>
            </a:r>
            <a:endParaRPr lang="en-US" sz="2800" b="1" dirty="0"/>
          </a:p>
          <a:p>
            <a:pPr marL="0" indent="0">
              <a:buNone/>
            </a:pPr>
            <a:endParaRPr lang="en-US" sz="2800" dirty="0"/>
          </a:p>
          <a:p>
            <a:pPr marL="0" indent="0">
              <a:buNone/>
            </a:pPr>
            <a:r>
              <a:rPr lang="en-US" sz="2800" dirty="0"/>
              <a:t>A. Minimum &amp; maximum password age policies</a:t>
            </a:r>
          </a:p>
          <a:p>
            <a:pPr marL="0" indent="0">
              <a:buNone/>
            </a:pPr>
            <a:r>
              <a:rPr lang="en-US" sz="2800" dirty="0"/>
              <a:t>B. Multifactor Authentication (MFA)</a:t>
            </a:r>
          </a:p>
          <a:p>
            <a:pPr marL="0" indent="0">
              <a:buNone/>
            </a:pPr>
            <a:r>
              <a:rPr lang="en-US" sz="2800" dirty="0"/>
              <a:t>C. Password Manager</a:t>
            </a:r>
          </a:p>
          <a:p>
            <a:pPr marL="0" indent="0">
              <a:buNone/>
            </a:pPr>
            <a:r>
              <a:rPr lang="en-US" sz="2800" dirty="0"/>
              <a:t>D. Biometric only Authentication</a:t>
            </a:r>
          </a:p>
        </p:txBody>
      </p:sp>
      <p:sp>
        <p:nvSpPr>
          <p:cNvPr id="3" name="Title 2">
            <a:extLst>
              <a:ext uri="{FF2B5EF4-FFF2-40B4-BE49-F238E27FC236}">
                <a16:creationId xmlns:a16="http://schemas.microsoft.com/office/drawing/2014/main" id="{8F2F9E3F-854B-CB4C-97CC-BB5149937535}"/>
              </a:ext>
            </a:extLst>
          </p:cNvPr>
          <p:cNvSpPr>
            <a:spLocks noGrp="1"/>
          </p:cNvSpPr>
          <p:nvPr>
            <p:ph type="title"/>
          </p:nvPr>
        </p:nvSpPr>
        <p:spPr/>
        <p:txBody>
          <a:bodyPr/>
          <a:lstStyle/>
          <a:p>
            <a:r>
              <a:rPr lang="en-US" dirty="0"/>
              <a:t>Scenario #3</a:t>
            </a:r>
          </a:p>
        </p:txBody>
      </p:sp>
      <p:sp>
        <p:nvSpPr>
          <p:cNvPr id="4" name="TextBox 3">
            <a:extLst>
              <a:ext uri="{FF2B5EF4-FFF2-40B4-BE49-F238E27FC236}">
                <a16:creationId xmlns:a16="http://schemas.microsoft.com/office/drawing/2014/main" id="{43B97A8F-EA96-0945-9A9B-7C0DD0C902E1}"/>
              </a:ext>
            </a:extLst>
          </p:cNvPr>
          <p:cNvSpPr txBox="1"/>
          <p:nvPr/>
        </p:nvSpPr>
        <p:spPr>
          <a:xfrm>
            <a:off x="5184820" y="5990367"/>
            <a:ext cx="1843390" cy="523220"/>
          </a:xfrm>
          <a:prstGeom prst="rect">
            <a:avLst/>
          </a:prstGeom>
          <a:noFill/>
        </p:spPr>
        <p:txBody>
          <a:bodyPr wrap="none" rtlCol="0">
            <a:spAutoFit/>
          </a:bodyPr>
          <a:lstStyle/>
          <a:p>
            <a:r>
              <a:rPr lang="en-US" sz="2800" b="1" dirty="0">
                <a:latin typeface="Adelle Sans" panose="02000503000000020004" pitchFamily="2" charset="0"/>
              </a:rPr>
              <a:t>Answer: B</a:t>
            </a:r>
          </a:p>
        </p:txBody>
      </p:sp>
    </p:spTree>
    <p:extLst>
      <p:ext uri="{BB962C8B-B14F-4D97-AF65-F5344CB8AC3E}">
        <p14:creationId xmlns:p14="http://schemas.microsoft.com/office/powerpoint/2010/main" val="22708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2019 Presentation Dark Theme">
  <a:themeElements>
    <a:clrScheme name="6cc241">
      <a:dk1>
        <a:srgbClr val="151945"/>
      </a:dk1>
      <a:lt1>
        <a:srgbClr val="FFFFFF"/>
      </a:lt1>
      <a:dk2>
        <a:srgbClr val="151746"/>
      </a:dk2>
      <a:lt2>
        <a:srgbClr val="FFFFFF"/>
      </a:lt2>
      <a:accent1>
        <a:srgbClr val="F9F9FA"/>
      </a:accent1>
      <a:accent2>
        <a:srgbClr val="FF671F"/>
      </a:accent2>
      <a:accent3>
        <a:srgbClr val="00A3E0"/>
      </a:accent3>
      <a:accent4>
        <a:srgbClr val="10069F"/>
      </a:accent4>
      <a:accent5>
        <a:srgbClr val="6CC249"/>
      </a:accent5>
      <a:accent6>
        <a:srgbClr val="9C9BA7"/>
      </a:accent6>
      <a:hlink>
        <a:srgbClr val="FF671F"/>
      </a:hlink>
      <a:folHlink>
        <a:srgbClr val="FF67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F3AFEF16-05CA-CF45-BADA-0D154F6F95C8}" vid="{6C96649A-DDC7-4A44-8BC7-9DEFFBA87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de64167-ec1d-41c3-9c60-bdac5dd5df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1F4BBF0267C540AB0714A5A9B8B2A0" ma:contentTypeVersion="13" ma:contentTypeDescription="Create a new document." ma:contentTypeScope="" ma:versionID="6b71af909276ca060a08b3157d1d9f21">
  <xsd:schema xmlns:xsd="http://www.w3.org/2001/XMLSchema" xmlns:xs="http://www.w3.org/2001/XMLSchema" xmlns:p="http://schemas.microsoft.com/office/2006/metadata/properties" xmlns:ns2="25f43890-8f97-4037-b6ca-5734ee50196d" xmlns:ns3="7de64167-ec1d-41c3-9c60-bdac5dd5df14" targetNamespace="http://schemas.microsoft.com/office/2006/metadata/properties" ma:root="true" ma:fieldsID="607d6bf6d8f5d26c8c8fd76553af5be9" ns2:_="" ns3:_="">
    <xsd:import namespace="25f43890-8f97-4037-b6ca-5734ee50196d"/>
    <xsd:import namespace="7de64167-ec1d-41c3-9c60-bdac5dd5df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_Flow_SignoffStatu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43890-8f97-4037-b6ca-5734ee5019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e64167-ec1d-41c3-9c60-bdac5dd5df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1374B-8056-453C-B9CB-F2CE6F7A4A20}">
  <ds:schemaRefs>
    <ds:schemaRef ds:uri="http://schemas.microsoft.com/sharepoint/v3/contenttype/forms"/>
  </ds:schemaRefs>
</ds:datastoreItem>
</file>

<file path=customXml/itemProps2.xml><?xml version="1.0" encoding="utf-8"?>
<ds:datastoreItem xmlns:ds="http://schemas.openxmlformats.org/officeDocument/2006/customXml" ds:itemID="{BAB37D3D-50C1-46FC-8D92-3F1F047872A4}">
  <ds:schemaRef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7de64167-ec1d-41c3-9c60-bdac5dd5df14"/>
    <ds:schemaRef ds:uri="25f43890-8f97-4037-b6ca-5734ee50196d"/>
    <ds:schemaRef ds:uri="http://www.w3.org/XML/1998/namespace"/>
  </ds:schemaRefs>
</ds:datastoreItem>
</file>

<file path=customXml/itemProps3.xml><?xml version="1.0" encoding="utf-8"?>
<ds:datastoreItem xmlns:ds="http://schemas.openxmlformats.org/officeDocument/2006/customXml" ds:itemID="{517B009D-43E5-46FD-B413-CE4B22835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43890-8f97-4037-b6ca-5734ee50196d"/>
    <ds:schemaRef ds:uri="7de64167-ec1d-41c3-9c60-bdac5dd5d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4572</TotalTime>
  <Words>301</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Adelle Sans</vt:lpstr>
      <vt:lpstr>Arial</vt:lpstr>
      <vt:lpstr>Calibri</vt:lpstr>
      <vt:lpstr>Courier New</vt:lpstr>
      <vt:lpstr>Proxima Nova</vt:lpstr>
      <vt:lpstr>Proxima Nova Semibold</vt:lpstr>
      <vt:lpstr>1_2019 Presentation Dark Theme</vt:lpstr>
      <vt:lpstr>PowerPoint Presentation</vt:lpstr>
      <vt:lpstr>Scenarios… who likes a good story?</vt:lpstr>
      <vt:lpstr>Scenario #1</vt:lpstr>
      <vt:lpstr>Scenario #2</vt:lpstr>
      <vt:lpstr>Scenario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 Burger</dc:creator>
  <cp:lastModifiedBy>Adam Gordon</cp:lastModifiedBy>
  <cp:revision>335</cp:revision>
  <dcterms:created xsi:type="dcterms:W3CDTF">2019-01-30T18:57:55Z</dcterms:created>
  <dcterms:modified xsi:type="dcterms:W3CDTF">2022-02-15T21:07:14Z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536">
    <vt:lpwstr>57</vt:lpwstr>
  </property>
  <property fmtid="{D5CDD505-2E9C-101B-9397-08002B2CF9AE}" pid="3" name="ContentTypeId">
    <vt:lpwstr>0x0101006C1F4BBF0267C540AB0714A5A9B8B2A0</vt:lpwstr>
  </property>
  <property fmtid="{D5CDD505-2E9C-101B-9397-08002B2CF9AE}" pid="4" name="AuthorIds_UIVersion_10240">
    <vt:lpwstr>57</vt:lpwstr>
  </property>
</Properties>
</file>