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4"/>
  </p:sldMasterIdLst>
  <p:notesMasterIdLst>
    <p:notesMasterId r:id="rId13"/>
  </p:notesMasterIdLst>
  <p:sldIdLst>
    <p:sldId id="263" r:id="rId5"/>
    <p:sldId id="270" r:id="rId6"/>
    <p:sldId id="271" r:id="rId7"/>
    <p:sldId id="2235" r:id="rId8"/>
    <p:sldId id="2214" r:id="rId9"/>
    <p:sldId id="2233" r:id="rId10"/>
    <p:sldId id="303"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Gordon" initials="AG" lastIdx="1" clrIdx="0">
    <p:extLst>
      <p:ext uri="{19B8F6BF-5375-455C-9EA6-DF929625EA0E}">
        <p15:presenceInfo xmlns:p15="http://schemas.microsoft.com/office/powerpoint/2012/main" userId="Adam Gord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742"/>
    <a:srgbClr val="2790C3"/>
    <a:srgbClr val="D659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50"/>
    <p:restoredTop sz="94694"/>
  </p:normalViewPr>
  <p:slideViewPr>
    <p:cSldViewPr snapToGrid="0" snapToObjects="1">
      <p:cViewPr varScale="1">
        <p:scale>
          <a:sx n="62" d="100"/>
          <a:sy n="62" d="100"/>
        </p:scale>
        <p:origin x="980" y="4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228BC-971E-4D81-AC94-AC2A313AE3FF}" type="doc">
      <dgm:prSet loTypeId="urn:microsoft.com/office/officeart/2005/8/layout/radial6" loCatId="relationship" qsTypeId="urn:microsoft.com/office/officeart/2005/8/quickstyle/3d3" qsCatId="3D" csTypeId="urn:microsoft.com/office/officeart/2005/8/colors/accent0_3" csCatId="mainScheme" phldr="1"/>
      <dgm:spPr/>
      <dgm:t>
        <a:bodyPr/>
        <a:lstStyle/>
        <a:p>
          <a:endParaRPr lang="en-US"/>
        </a:p>
      </dgm:t>
    </dgm:pt>
    <dgm:pt modelId="{0D6DC280-EBFF-47DF-B74A-AC5BF98543A8}">
      <dgm:prSet phldrT="[Text]" custT="1"/>
      <dgm:spPr/>
      <dgm:t>
        <a:bodyPr/>
        <a:lstStyle/>
        <a:p>
          <a:r>
            <a:rPr lang="en-US" sz="1600" dirty="0"/>
            <a:t>Risk Management Lifecycle</a:t>
          </a:r>
        </a:p>
      </dgm:t>
    </dgm:pt>
    <dgm:pt modelId="{4BF4C6E8-92A6-4187-8549-C0B9B91031F9}" type="parTrans" cxnId="{4132B7BE-30AD-4C97-99A6-8EC870CCC54D}">
      <dgm:prSet/>
      <dgm:spPr/>
      <dgm:t>
        <a:bodyPr/>
        <a:lstStyle/>
        <a:p>
          <a:endParaRPr lang="en-US"/>
        </a:p>
      </dgm:t>
    </dgm:pt>
    <dgm:pt modelId="{567E8421-85B8-47D4-8216-97889695F7E6}" type="sibTrans" cxnId="{4132B7BE-30AD-4C97-99A6-8EC870CCC54D}">
      <dgm:prSet/>
      <dgm:spPr/>
      <dgm:t>
        <a:bodyPr/>
        <a:lstStyle/>
        <a:p>
          <a:endParaRPr lang="en-US"/>
        </a:p>
      </dgm:t>
    </dgm:pt>
    <dgm:pt modelId="{EC9CB67D-7811-4CA1-8ECA-5E791EBDC60A}">
      <dgm:prSet phldrT="[Text]" custT="1"/>
      <dgm:spPr/>
      <dgm:t>
        <a:bodyPr/>
        <a:lstStyle/>
        <a:p>
          <a:r>
            <a:rPr lang="en-US" sz="1800" dirty="0"/>
            <a:t>Identify</a:t>
          </a:r>
        </a:p>
      </dgm:t>
    </dgm:pt>
    <dgm:pt modelId="{03EB0AF0-0B6D-437E-93E6-979801B8CFFF}" type="parTrans" cxnId="{57ECF110-D359-442B-A7EE-FD58473EAA9A}">
      <dgm:prSet/>
      <dgm:spPr/>
      <dgm:t>
        <a:bodyPr/>
        <a:lstStyle/>
        <a:p>
          <a:endParaRPr lang="en-US"/>
        </a:p>
      </dgm:t>
    </dgm:pt>
    <dgm:pt modelId="{7A5F2155-6B05-46DA-8AF9-B2AAC6457CB0}" type="sibTrans" cxnId="{57ECF110-D359-442B-A7EE-FD58473EAA9A}">
      <dgm:prSet/>
      <dgm:spPr/>
      <dgm:t>
        <a:bodyPr/>
        <a:lstStyle/>
        <a:p>
          <a:endParaRPr lang="en-US"/>
        </a:p>
      </dgm:t>
    </dgm:pt>
    <dgm:pt modelId="{841B37EA-8C1A-4235-9583-0FDC32348E6D}">
      <dgm:prSet phldrT="[Text]" custT="1"/>
      <dgm:spPr/>
      <dgm:t>
        <a:bodyPr/>
        <a:lstStyle/>
        <a:p>
          <a:r>
            <a:rPr lang="en-US" sz="1800" dirty="0"/>
            <a:t>Assess</a:t>
          </a:r>
        </a:p>
      </dgm:t>
    </dgm:pt>
    <dgm:pt modelId="{65B5D918-F17F-4338-A878-B6A3ACF1DB09}" type="parTrans" cxnId="{B66765A1-96C5-4785-9470-A0A2DEAC1DA7}">
      <dgm:prSet/>
      <dgm:spPr/>
      <dgm:t>
        <a:bodyPr/>
        <a:lstStyle/>
        <a:p>
          <a:endParaRPr lang="en-US"/>
        </a:p>
      </dgm:t>
    </dgm:pt>
    <dgm:pt modelId="{B582ACF2-BE20-4A7F-B2CF-7009C045092A}" type="sibTrans" cxnId="{B66765A1-96C5-4785-9470-A0A2DEAC1DA7}">
      <dgm:prSet/>
      <dgm:spPr/>
      <dgm:t>
        <a:bodyPr/>
        <a:lstStyle/>
        <a:p>
          <a:endParaRPr lang="en-US"/>
        </a:p>
      </dgm:t>
    </dgm:pt>
    <dgm:pt modelId="{318539B5-6616-469B-93EF-37CD72D7E3CA}">
      <dgm:prSet phldrT="[Text]" custT="1"/>
      <dgm:spPr/>
      <dgm:t>
        <a:bodyPr/>
        <a:lstStyle/>
        <a:p>
          <a:r>
            <a:rPr lang="en-US" sz="1800" dirty="0"/>
            <a:t>Control</a:t>
          </a:r>
        </a:p>
      </dgm:t>
    </dgm:pt>
    <dgm:pt modelId="{FEFD77B5-0B5B-4329-A505-40507F53CAD5}" type="parTrans" cxnId="{E7574937-BE93-49A7-89EF-342844B94DBD}">
      <dgm:prSet/>
      <dgm:spPr/>
      <dgm:t>
        <a:bodyPr/>
        <a:lstStyle/>
        <a:p>
          <a:endParaRPr lang="en-US"/>
        </a:p>
      </dgm:t>
    </dgm:pt>
    <dgm:pt modelId="{2884B714-4624-428E-B8F3-CFB0039CB589}" type="sibTrans" cxnId="{E7574937-BE93-49A7-89EF-342844B94DBD}">
      <dgm:prSet/>
      <dgm:spPr/>
      <dgm:t>
        <a:bodyPr/>
        <a:lstStyle/>
        <a:p>
          <a:endParaRPr lang="en-US"/>
        </a:p>
      </dgm:t>
    </dgm:pt>
    <dgm:pt modelId="{14C23AAD-06E2-437D-9760-2DAC6EE10834}">
      <dgm:prSet phldrT="[Text]" custT="1"/>
      <dgm:spPr/>
      <dgm:t>
        <a:bodyPr/>
        <a:lstStyle/>
        <a:p>
          <a:r>
            <a:rPr lang="en-US" sz="1800" dirty="0"/>
            <a:t>Review</a:t>
          </a:r>
        </a:p>
      </dgm:t>
    </dgm:pt>
    <dgm:pt modelId="{16C9FF4B-C396-4EAA-9EAA-F517A9870FF7}" type="parTrans" cxnId="{48287AE3-1C45-4369-A2DD-D3485BE2C67A}">
      <dgm:prSet/>
      <dgm:spPr/>
      <dgm:t>
        <a:bodyPr/>
        <a:lstStyle/>
        <a:p>
          <a:endParaRPr lang="en-US"/>
        </a:p>
      </dgm:t>
    </dgm:pt>
    <dgm:pt modelId="{4C74EBB0-C642-44C9-971D-3EC9DFAB471B}" type="sibTrans" cxnId="{48287AE3-1C45-4369-A2DD-D3485BE2C67A}">
      <dgm:prSet/>
      <dgm:spPr/>
      <dgm:t>
        <a:bodyPr/>
        <a:lstStyle/>
        <a:p>
          <a:endParaRPr lang="en-US"/>
        </a:p>
      </dgm:t>
    </dgm:pt>
    <dgm:pt modelId="{EB60AEF3-DDF5-438E-8D96-E583F79BE3E6}" type="pres">
      <dgm:prSet presAssocID="{8A6228BC-971E-4D81-AC94-AC2A313AE3FF}" presName="Name0" presStyleCnt="0">
        <dgm:presLayoutVars>
          <dgm:chMax val="1"/>
          <dgm:dir/>
          <dgm:animLvl val="ctr"/>
          <dgm:resizeHandles val="exact"/>
        </dgm:presLayoutVars>
      </dgm:prSet>
      <dgm:spPr/>
    </dgm:pt>
    <dgm:pt modelId="{01209994-4EDA-45A5-92FC-D9743700F93A}" type="pres">
      <dgm:prSet presAssocID="{0D6DC280-EBFF-47DF-B74A-AC5BF98543A8}" presName="centerShape" presStyleLbl="node0" presStyleIdx="0" presStyleCnt="1"/>
      <dgm:spPr/>
    </dgm:pt>
    <dgm:pt modelId="{996D7810-D437-4837-B4C0-7400A4A88FAC}" type="pres">
      <dgm:prSet presAssocID="{EC9CB67D-7811-4CA1-8ECA-5E791EBDC60A}" presName="node" presStyleLbl="node1" presStyleIdx="0" presStyleCnt="4">
        <dgm:presLayoutVars>
          <dgm:bulletEnabled val="1"/>
        </dgm:presLayoutVars>
      </dgm:prSet>
      <dgm:spPr/>
    </dgm:pt>
    <dgm:pt modelId="{7C4BC6E8-44C7-4C1E-9474-8EE826362415}" type="pres">
      <dgm:prSet presAssocID="{EC9CB67D-7811-4CA1-8ECA-5E791EBDC60A}" presName="dummy" presStyleCnt="0"/>
      <dgm:spPr/>
    </dgm:pt>
    <dgm:pt modelId="{FD9F12CB-F435-4C16-8506-06EBB5900340}" type="pres">
      <dgm:prSet presAssocID="{7A5F2155-6B05-46DA-8AF9-B2AAC6457CB0}" presName="sibTrans" presStyleLbl="sibTrans2D1" presStyleIdx="0" presStyleCnt="4"/>
      <dgm:spPr/>
    </dgm:pt>
    <dgm:pt modelId="{CDD51212-39F2-410E-A872-F0A2E1553A19}" type="pres">
      <dgm:prSet presAssocID="{841B37EA-8C1A-4235-9583-0FDC32348E6D}" presName="node" presStyleLbl="node1" presStyleIdx="1" presStyleCnt="4">
        <dgm:presLayoutVars>
          <dgm:bulletEnabled val="1"/>
        </dgm:presLayoutVars>
      </dgm:prSet>
      <dgm:spPr/>
    </dgm:pt>
    <dgm:pt modelId="{3A4AF234-23C1-4CD1-8E38-423D592D3FC8}" type="pres">
      <dgm:prSet presAssocID="{841B37EA-8C1A-4235-9583-0FDC32348E6D}" presName="dummy" presStyleCnt="0"/>
      <dgm:spPr/>
    </dgm:pt>
    <dgm:pt modelId="{A7379C13-32DC-4625-87AC-1595A488CBDF}" type="pres">
      <dgm:prSet presAssocID="{B582ACF2-BE20-4A7F-B2CF-7009C045092A}" presName="sibTrans" presStyleLbl="sibTrans2D1" presStyleIdx="1" presStyleCnt="4"/>
      <dgm:spPr/>
    </dgm:pt>
    <dgm:pt modelId="{3D43D2B3-37FF-402D-B3FE-15848062DA6E}" type="pres">
      <dgm:prSet presAssocID="{318539B5-6616-469B-93EF-37CD72D7E3CA}" presName="node" presStyleLbl="node1" presStyleIdx="2" presStyleCnt="4">
        <dgm:presLayoutVars>
          <dgm:bulletEnabled val="1"/>
        </dgm:presLayoutVars>
      </dgm:prSet>
      <dgm:spPr/>
    </dgm:pt>
    <dgm:pt modelId="{E3FB5C73-4BD6-480D-AD05-A29E634EC626}" type="pres">
      <dgm:prSet presAssocID="{318539B5-6616-469B-93EF-37CD72D7E3CA}" presName="dummy" presStyleCnt="0"/>
      <dgm:spPr/>
    </dgm:pt>
    <dgm:pt modelId="{4A5219DD-7499-43D9-B42C-2A09B702CF09}" type="pres">
      <dgm:prSet presAssocID="{2884B714-4624-428E-B8F3-CFB0039CB589}" presName="sibTrans" presStyleLbl="sibTrans2D1" presStyleIdx="2" presStyleCnt="4"/>
      <dgm:spPr/>
    </dgm:pt>
    <dgm:pt modelId="{E9355DC5-C9C4-4974-8DBA-482D0754B17C}" type="pres">
      <dgm:prSet presAssocID="{14C23AAD-06E2-437D-9760-2DAC6EE10834}" presName="node" presStyleLbl="node1" presStyleIdx="3" presStyleCnt="4">
        <dgm:presLayoutVars>
          <dgm:bulletEnabled val="1"/>
        </dgm:presLayoutVars>
      </dgm:prSet>
      <dgm:spPr/>
    </dgm:pt>
    <dgm:pt modelId="{884DD5EA-4287-4A6A-8FDD-11D2531657F5}" type="pres">
      <dgm:prSet presAssocID="{14C23AAD-06E2-437D-9760-2DAC6EE10834}" presName="dummy" presStyleCnt="0"/>
      <dgm:spPr/>
    </dgm:pt>
    <dgm:pt modelId="{E687C8A0-5737-461D-8529-9E54D1E348BC}" type="pres">
      <dgm:prSet presAssocID="{4C74EBB0-C642-44C9-971D-3EC9DFAB471B}" presName="sibTrans" presStyleLbl="sibTrans2D1" presStyleIdx="3" presStyleCnt="4"/>
      <dgm:spPr/>
    </dgm:pt>
  </dgm:ptLst>
  <dgm:cxnLst>
    <dgm:cxn modelId="{57ECF110-D359-442B-A7EE-FD58473EAA9A}" srcId="{0D6DC280-EBFF-47DF-B74A-AC5BF98543A8}" destId="{EC9CB67D-7811-4CA1-8ECA-5E791EBDC60A}" srcOrd="0" destOrd="0" parTransId="{03EB0AF0-0B6D-437E-93E6-979801B8CFFF}" sibTransId="{7A5F2155-6B05-46DA-8AF9-B2AAC6457CB0}"/>
    <dgm:cxn modelId="{31A6F225-4791-42B8-958E-0F48D6DA1649}" type="presOf" srcId="{14C23AAD-06E2-437D-9760-2DAC6EE10834}" destId="{E9355DC5-C9C4-4974-8DBA-482D0754B17C}" srcOrd="0" destOrd="0" presId="urn:microsoft.com/office/officeart/2005/8/layout/radial6"/>
    <dgm:cxn modelId="{22D9D336-74DC-4858-9FA5-685B014787C4}" type="presOf" srcId="{EC9CB67D-7811-4CA1-8ECA-5E791EBDC60A}" destId="{996D7810-D437-4837-B4C0-7400A4A88FAC}" srcOrd="0" destOrd="0" presId="urn:microsoft.com/office/officeart/2005/8/layout/radial6"/>
    <dgm:cxn modelId="{E7574937-BE93-49A7-89EF-342844B94DBD}" srcId="{0D6DC280-EBFF-47DF-B74A-AC5BF98543A8}" destId="{318539B5-6616-469B-93EF-37CD72D7E3CA}" srcOrd="2" destOrd="0" parTransId="{FEFD77B5-0B5B-4329-A505-40507F53CAD5}" sibTransId="{2884B714-4624-428E-B8F3-CFB0039CB589}"/>
    <dgm:cxn modelId="{91460C3A-F9E4-402E-9AEB-8DEC5BE4C248}" type="presOf" srcId="{0D6DC280-EBFF-47DF-B74A-AC5BF98543A8}" destId="{01209994-4EDA-45A5-92FC-D9743700F93A}" srcOrd="0" destOrd="0" presId="urn:microsoft.com/office/officeart/2005/8/layout/radial6"/>
    <dgm:cxn modelId="{ED7E1D5F-37FD-4F21-B824-16446898A992}" type="presOf" srcId="{4C74EBB0-C642-44C9-971D-3EC9DFAB471B}" destId="{E687C8A0-5737-461D-8529-9E54D1E348BC}" srcOrd="0" destOrd="0" presId="urn:microsoft.com/office/officeart/2005/8/layout/radial6"/>
    <dgm:cxn modelId="{AEF32166-0B50-4CC6-BB18-B90BC8270CB0}" type="presOf" srcId="{7A5F2155-6B05-46DA-8AF9-B2AAC6457CB0}" destId="{FD9F12CB-F435-4C16-8506-06EBB5900340}" srcOrd="0" destOrd="0" presId="urn:microsoft.com/office/officeart/2005/8/layout/radial6"/>
    <dgm:cxn modelId="{D297C971-5BBA-4254-85E0-24FE8810651B}" type="presOf" srcId="{8A6228BC-971E-4D81-AC94-AC2A313AE3FF}" destId="{EB60AEF3-DDF5-438E-8D96-E583F79BE3E6}" srcOrd="0" destOrd="0" presId="urn:microsoft.com/office/officeart/2005/8/layout/radial6"/>
    <dgm:cxn modelId="{4A4C0187-3B42-42CA-8B94-EDA618C5B45C}" type="presOf" srcId="{318539B5-6616-469B-93EF-37CD72D7E3CA}" destId="{3D43D2B3-37FF-402D-B3FE-15848062DA6E}" srcOrd="0" destOrd="0" presId="urn:microsoft.com/office/officeart/2005/8/layout/radial6"/>
    <dgm:cxn modelId="{B66765A1-96C5-4785-9470-A0A2DEAC1DA7}" srcId="{0D6DC280-EBFF-47DF-B74A-AC5BF98543A8}" destId="{841B37EA-8C1A-4235-9583-0FDC32348E6D}" srcOrd="1" destOrd="0" parTransId="{65B5D918-F17F-4338-A878-B6A3ACF1DB09}" sibTransId="{B582ACF2-BE20-4A7F-B2CF-7009C045092A}"/>
    <dgm:cxn modelId="{E27925AE-A008-47EF-B756-AFFB6DB190A1}" type="presOf" srcId="{841B37EA-8C1A-4235-9583-0FDC32348E6D}" destId="{CDD51212-39F2-410E-A872-F0A2E1553A19}" srcOrd="0" destOrd="0" presId="urn:microsoft.com/office/officeart/2005/8/layout/radial6"/>
    <dgm:cxn modelId="{4132B7BE-30AD-4C97-99A6-8EC870CCC54D}" srcId="{8A6228BC-971E-4D81-AC94-AC2A313AE3FF}" destId="{0D6DC280-EBFF-47DF-B74A-AC5BF98543A8}" srcOrd="0" destOrd="0" parTransId="{4BF4C6E8-92A6-4187-8549-C0B9B91031F9}" sibTransId="{567E8421-85B8-47D4-8216-97889695F7E6}"/>
    <dgm:cxn modelId="{7CB5A9CA-D861-4F9F-942D-62CD38DFC155}" type="presOf" srcId="{2884B714-4624-428E-B8F3-CFB0039CB589}" destId="{4A5219DD-7499-43D9-B42C-2A09B702CF09}" srcOrd="0" destOrd="0" presId="urn:microsoft.com/office/officeart/2005/8/layout/radial6"/>
    <dgm:cxn modelId="{48287AE3-1C45-4369-A2DD-D3485BE2C67A}" srcId="{0D6DC280-EBFF-47DF-B74A-AC5BF98543A8}" destId="{14C23AAD-06E2-437D-9760-2DAC6EE10834}" srcOrd="3" destOrd="0" parTransId="{16C9FF4B-C396-4EAA-9EAA-F517A9870FF7}" sibTransId="{4C74EBB0-C642-44C9-971D-3EC9DFAB471B}"/>
    <dgm:cxn modelId="{BC0B6EEF-B350-4A09-8279-80D4D03D323F}" type="presOf" srcId="{B582ACF2-BE20-4A7F-B2CF-7009C045092A}" destId="{A7379C13-32DC-4625-87AC-1595A488CBDF}" srcOrd="0" destOrd="0" presId="urn:microsoft.com/office/officeart/2005/8/layout/radial6"/>
    <dgm:cxn modelId="{6E60373B-41EB-4FA4-B4DF-4F0E9EEFC679}" type="presParOf" srcId="{EB60AEF3-DDF5-438E-8D96-E583F79BE3E6}" destId="{01209994-4EDA-45A5-92FC-D9743700F93A}" srcOrd="0" destOrd="0" presId="urn:microsoft.com/office/officeart/2005/8/layout/radial6"/>
    <dgm:cxn modelId="{8757F5F1-22DF-4592-BE59-DC86929D3D77}" type="presParOf" srcId="{EB60AEF3-DDF5-438E-8D96-E583F79BE3E6}" destId="{996D7810-D437-4837-B4C0-7400A4A88FAC}" srcOrd="1" destOrd="0" presId="urn:microsoft.com/office/officeart/2005/8/layout/radial6"/>
    <dgm:cxn modelId="{FA658FBD-135D-4592-8331-2202B581FD27}" type="presParOf" srcId="{EB60AEF3-DDF5-438E-8D96-E583F79BE3E6}" destId="{7C4BC6E8-44C7-4C1E-9474-8EE826362415}" srcOrd="2" destOrd="0" presId="urn:microsoft.com/office/officeart/2005/8/layout/radial6"/>
    <dgm:cxn modelId="{D92E694F-ACEF-454E-8035-B932023D80AC}" type="presParOf" srcId="{EB60AEF3-DDF5-438E-8D96-E583F79BE3E6}" destId="{FD9F12CB-F435-4C16-8506-06EBB5900340}" srcOrd="3" destOrd="0" presId="urn:microsoft.com/office/officeart/2005/8/layout/radial6"/>
    <dgm:cxn modelId="{9762BA7B-44F2-473B-A31A-4B9FC700736F}" type="presParOf" srcId="{EB60AEF3-DDF5-438E-8D96-E583F79BE3E6}" destId="{CDD51212-39F2-410E-A872-F0A2E1553A19}" srcOrd="4" destOrd="0" presId="urn:microsoft.com/office/officeart/2005/8/layout/radial6"/>
    <dgm:cxn modelId="{B4F5CCBB-B9AD-49D4-B41F-193D05B34C26}" type="presParOf" srcId="{EB60AEF3-DDF5-438E-8D96-E583F79BE3E6}" destId="{3A4AF234-23C1-4CD1-8E38-423D592D3FC8}" srcOrd="5" destOrd="0" presId="urn:microsoft.com/office/officeart/2005/8/layout/radial6"/>
    <dgm:cxn modelId="{C4A4A821-F10C-424D-A211-B52D978A1D74}" type="presParOf" srcId="{EB60AEF3-DDF5-438E-8D96-E583F79BE3E6}" destId="{A7379C13-32DC-4625-87AC-1595A488CBDF}" srcOrd="6" destOrd="0" presId="urn:microsoft.com/office/officeart/2005/8/layout/radial6"/>
    <dgm:cxn modelId="{FE2E5357-DD63-4E03-A589-7F8D946E6AE6}" type="presParOf" srcId="{EB60AEF3-DDF5-438E-8D96-E583F79BE3E6}" destId="{3D43D2B3-37FF-402D-B3FE-15848062DA6E}" srcOrd="7" destOrd="0" presId="urn:microsoft.com/office/officeart/2005/8/layout/radial6"/>
    <dgm:cxn modelId="{28E1977A-DC08-46CE-AC53-39D5196F37E3}" type="presParOf" srcId="{EB60AEF3-DDF5-438E-8D96-E583F79BE3E6}" destId="{E3FB5C73-4BD6-480D-AD05-A29E634EC626}" srcOrd="8" destOrd="0" presId="urn:microsoft.com/office/officeart/2005/8/layout/radial6"/>
    <dgm:cxn modelId="{2ADEAB9C-BE84-49E0-8123-953BCC3EEDBE}" type="presParOf" srcId="{EB60AEF3-DDF5-438E-8D96-E583F79BE3E6}" destId="{4A5219DD-7499-43D9-B42C-2A09B702CF09}" srcOrd="9" destOrd="0" presId="urn:microsoft.com/office/officeart/2005/8/layout/radial6"/>
    <dgm:cxn modelId="{B0599EA1-887E-4804-B9A3-FACA2233F493}" type="presParOf" srcId="{EB60AEF3-DDF5-438E-8D96-E583F79BE3E6}" destId="{E9355DC5-C9C4-4974-8DBA-482D0754B17C}" srcOrd="10" destOrd="0" presId="urn:microsoft.com/office/officeart/2005/8/layout/radial6"/>
    <dgm:cxn modelId="{16257543-63F0-45AA-8D95-D970B35247EE}" type="presParOf" srcId="{EB60AEF3-DDF5-438E-8D96-E583F79BE3E6}" destId="{884DD5EA-4287-4A6A-8FDD-11D2531657F5}" srcOrd="11" destOrd="0" presId="urn:microsoft.com/office/officeart/2005/8/layout/radial6"/>
    <dgm:cxn modelId="{1A5352E1-9220-4353-A42C-98188EF81312}" type="presParOf" srcId="{EB60AEF3-DDF5-438E-8D96-E583F79BE3E6}" destId="{E687C8A0-5737-461D-8529-9E54D1E348BC}"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462CBB-E900-4211-91C9-C6B759BD8D3F}" type="doc">
      <dgm:prSet loTypeId="urn:microsoft.com/office/officeart/2005/8/layout/venn1" loCatId="relationship" qsTypeId="urn:microsoft.com/office/officeart/2005/8/quickstyle/3d3" qsCatId="3D" csTypeId="urn:microsoft.com/office/officeart/2005/8/colors/accent0_3" csCatId="mainScheme" phldr="1"/>
      <dgm:spPr/>
    </dgm:pt>
    <dgm:pt modelId="{B38B69E7-F0ED-411B-9E16-8875B8E4BCCA}">
      <dgm:prSet phldrT="[Text]"/>
      <dgm:spPr/>
      <dgm:t>
        <a:bodyPr/>
        <a:lstStyle/>
        <a:p>
          <a:r>
            <a:rPr lang="en-US" dirty="0"/>
            <a:t>People</a:t>
          </a:r>
        </a:p>
      </dgm:t>
    </dgm:pt>
    <dgm:pt modelId="{A8D3F281-0FC3-4EFD-8B36-0EBD1F205786}" type="parTrans" cxnId="{A7FC41AC-7A15-430F-971C-3772BD544A2A}">
      <dgm:prSet/>
      <dgm:spPr/>
      <dgm:t>
        <a:bodyPr/>
        <a:lstStyle/>
        <a:p>
          <a:endParaRPr lang="en-US"/>
        </a:p>
      </dgm:t>
    </dgm:pt>
    <dgm:pt modelId="{8E1371A8-57A5-4347-8DA4-40E975CCF289}" type="sibTrans" cxnId="{A7FC41AC-7A15-430F-971C-3772BD544A2A}">
      <dgm:prSet/>
      <dgm:spPr/>
      <dgm:t>
        <a:bodyPr/>
        <a:lstStyle/>
        <a:p>
          <a:endParaRPr lang="en-US"/>
        </a:p>
      </dgm:t>
    </dgm:pt>
    <dgm:pt modelId="{7C8A047A-7D04-4AD2-8A3B-88A1C1B2335B}">
      <dgm:prSet phldrT="[Text]"/>
      <dgm:spPr/>
      <dgm:t>
        <a:bodyPr/>
        <a:lstStyle/>
        <a:p>
          <a:r>
            <a:rPr lang="en-US" dirty="0"/>
            <a:t>Technology</a:t>
          </a:r>
        </a:p>
      </dgm:t>
    </dgm:pt>
    <dgm:pt modelId="{14F3C6C7-7BE4-4AB0-80D6-EFA279F69C6A}" type="parTrans" cxnId="{597DC085-E8FF-4D18-9579-A09B2FAC628F}">
      <dgm:prSet/>
      <dgm:spPr/>
      <dgm:t>
        <a:bodyPr/>
        <a:lstStyle/>
        <a:p>
          <a:endParaRPr lang="en-US"/>
        </a:p>
      </dgm:t>
    </dgm:pt>
    <dgm:pt modelId="{8D42B2C0-A7C7-4D51-B3D1-B97F22A87965}" type="sibTrans" cxnId="{597DC085-E8FF-4D18-9579-A09B2FAC628F}">
      <dgm:prSet/>
      <dgm:spPr/>
      <dgm:t>
        <a:bodyPr/>
        <a:lstStyle/>
        <a:p>
          <a:endParaRPr lang="en-US"/>
        </a:p>
      </dgm:t>
    </dgm:pt>
    <dgm:pt modelId="{33627A83-EBF2-4197-BA1E-15BEA9285677}">
      <dgm:prSet phldrT="[Text]"/>
      <dgm:spPr/>
      <dgm:t>
        <a:bodyPr/>
        <a:lstStyle/>
        <a:p>
          <a:r>
            <a:rPr lang="en-US" dirty="0"/>
            <a:t>Process</a:t>
          </a:r>
        </a:p>
      </dgm:t>
    </dgm:pt>
    <dgm:pt modelId="{BDC566B2-C00B-4C93-91C4-A59B73953F19}" type="parTrans" cxnId="{3935D675-ED5B-425F-8F83-6EEE1B135606}">
      <dgm:prSet/>
      <dgm:spPr/>
      <dgm:t>
        <a:bodyPr/>
        <a:lstStyle/>
        <a:p>
          <a:endParaRPr lang="en-US"/>
        </a:p>
      </dgm:t>
    </dgm:pt>
    <dgm:pt modelId="{C5014561-BB48-40AD-80CD-13FCF6AE9752}" type="sibTrans" cxnId="{3935D675-ED5B-425F-8F83-6EEE1B135606}">
      <dgm:prSet/>
      <dgm:spPr/>
      <dgm:t>
        <a:bodyPr/>
        <a:lstStyle/>
        <a:p>
          <a:endParaRPr lang="en-US"/>
        </a:p>
      </dgm:t>
    </dgm:pt>
    <dgm:pt modelId="{BF8A263E-CBC3-4F29-A0C9-78034B5DEB5A}" type="pres">
      <dgm:prSet presAssocID="{26462CBB-E900-4211-91C9-C6B759BD8D3F}" presName="compositeShape" presStyleCnt="0">
        <dgm:presLayoutVars>
          <dgm:chMax val="7"/>
          <dgm:dir/>
          <dgm:resizeHandles val="exact"/>
        </dgm:presLayoutVars>
      </dgm:prSet>
      <dgm:spPr/>
    </dgm:pt>
    <dgm:pt modelId="{93865088-D2AC-46FA-8158-98B4BEB606C7}" type="pres">
      <dgm:prSet presAssocID="{B38B69E7-F0ED-411B-9E16-8875B8E4BCCA}" presName="circ1" presStyleLbl="vennNode1" presStyleIdx="0" presStyleCnt="3"/>
      <dgm:spPr/>
    </dgm:pt>
    <dgm:pt modelId="{8D3069AC-35C0-47B7-8FBD-62DB6078E15C}" type="pres">
      <dgm:prSet presAssocID="{B38B69E7-F0ED-411B-9E16-8875B8E4BCCA}" presName="circ1Tx" presStyleLbl="revTx" presStyleIdx="0" presStyleCnt="0">
        <dgm:presLayoutVars>
          <dgm:chMax val="0"/>
          <dgm:chPref val="0"/>
          <dgm:bulletEnabled val="1"/>
        </dgm:presLayoutVars>
      </dgm:prSet>
      <dgm:spPr/>
    </dgm:pt>
    <dgm:pt modelId="{54BEC4B7-2FF5-43FF-A147-27B945D28184}" type="pres">
      <dgm:prSet presAssocID="{7C8A047A-7D04-4AD2-8A3B-88A1C1B2335B}" presName="circ2" presStyleLbl="vennNode1" presStyleIdx="1" presStyleCnt="3"/>
      <dgm:spPr/>
    </dgm:pt>
    <dgm:pt modelId="{5F1D13A0-4A26-4166-8CD1-64E9B6586F95}" type="pres">
      <dgm:prSet presAssocID="{7C8A047A-7D04-4AD2-8A3B-88A1C1B2335B}" presName="circ2Tx" presStyleLbl="revTx" presStyleIdx="0" presStyleCnt="0">
        <dgm:presLayoutVars>
          <dgm:chMax val="0"/>
          <dgm:chPref val="0"/>
          <dgm:bulletEnabled val="1"/>
        </dgm:presLayoutVars>
      </dgm:prSet>
      <dgm:spPr/>
    </dgm:pt>
    <dgm:pt modelId="{474513B8-B5DD-45B5-AEFF-FBD9DF482830}" type="pres">
      <dgm:prSet presAssocID="{33627A83-EBF2-4197-BA1E-15BEA9285677}" presName="circ3" presStyleLbl="vennNode1" presStyleIdx="2" presStyleCnt="3"/>
      <dgm:spPr/>
    </dgm:pt>
    <dgm:pt modelId="{0A1F8D0A-0014-4DD9-BAF3-32C13D9E9344}" type="pres">
      <dgm:prSet presAssocID="{33627A83-EBF2-4197-BA1E-15BEA9285677}" presName="circ3Tx" presStyleLbl="revTx" presStyleIdx="0" presStyleCnt="0">
        <dgm:presLayoutVars>
          <dgm:chMax val="0"/>
          <dgm:chPref val="0"/>
          <dgm:bulletEnabled val="1"/>
        </dgm:presLayoutVars>
      </dgm:prSet>
      <dgm:spPr/>
    </dgm:pt>
  </dgm:ptLst>
  <dgm:cxnLst>
    <dgm:cxn modelId="{34E84608-D670-4CF3-B1F7-1A8DD4679C74}" type="presOf" srcId="{7C8A047A-7D04-4AD2-8A3B-88A1C1B2335B}" destId="{5F1D13A0-4A26-4166-8CD1-64E9B6586F95}" srcOrd="1" destOrd="0" presId="urn:microsoft.com/office/officeart/2005/8/layout/venn1"/>
    <dgm:cxn modelId="{1DC4340B-BDA8-4CA3-86AD-5CBA4AD1E5C0}" type="presOf" srcId="{33627A83-EBF2-4197-BA1E-15BEA9285677}" destId="{0A1F8D0A-0014-4DD9-BAF3-32C13D9E9344}" srcOrd="1" destOrd="0" presId="urn:microsoft.com/office/officeart/2005/8/layout/venn1"/>
    <dgm:cxn modelId="{62B0BA1B-A7D8-4D6F-AA4C-8D2BBC90260F}" type="presOf" srcId="{B38B69E7-F0ED-411B-9E16-8875B8E4BCCA}" destId="{93865088-D2AC-46FA-8158-98B4BEB606C7}" srcOrd="0" destOrd="0" presId="urn:microsoft.com/office/officeart/2005/8/layout/venn1"/>
    <dgm:cxn modelId="{1B10E82E-EF50-4C96-99A0-ED39D660F2E5}" type="presOf" srcId="{26462CBB-E900-4211-91C9-C6B759BD8D3F}" destId="{BF8A263E-CBC3-4F29-A0C9-78034B5DEB5A}" srcOrd="0" destOrd="0" presId="urn:microsoft.com/office/officeart/2005/8/layout/venn1"/>
    <dgm:cxn modelId="{3935D675-ED5B-425F-8F83-6EEE1B135606}" srcId="{26462CBB-E900-4211-91C9-C6B759BD8D3F}" destId="{33627A83-EBF2-4197-BA1E-15BEA9285677}" srcOrd="2" destOrd="0" parTransId="{BDC566B2-C00B-4C93-91C4-A59B73953F19}" sibTransId="{C5014561-BB48-40AD-80CD-13FCF6AE9752}"/>
    <dgm:cxn modelId="{597DC085-E8FF-4D18-9579-A09B2FAC628F}" srcId="{26462CBB-E900-4211-91C9-C6B759BD8D3F}" destId="{7C8A047A-7D04-4AD2-8A3B-88A1C1B2335B}" srcOrd="1" destOrd="0" parTransId="{14F3C6C7-7BE4-4AB0-80D6-EFA279F69C6A}" sibTransId="{8D42B2C0-A7C7-4D51-B3D1-B97F22A87965}"/>
    <dgm:cxn modelId="{A7FC41AC-7A15-430F-971C-3772BD544A2A}" srcId="{26462CBB-E900-4211-91C9-C6B759BD8D3F}" destId="{B38B69E7-F0ED-411B-9E16-8875B8E4BCCA}" srcOrd="0" destOrd="0" parTransId="{A8D3F281-0FC3-4EFD-8B36-0EBD1F205786}" sibTransId="{8E1371A8-57A5-4347-8DA4-40E975CCF289}"/>
    <dgm:cxn modelId="{16BF51B0-71A2-4FDF-85D8-7BBD9E230CB9}" type="presOf" srcId="{B38B69E7-F0ED-411B-9E16-8875B8E4BCCA}" destId="{8D3069AC-35C0-47B7-8FBD-62DB6078E15C}" srcOrd="1" destOrd="0" presId="urn:microsoft.com/office/officeart/2005/8/layout/venn1"/>
    <dgm:cxn modelId="{9591A1FC-E169-4EB0-8173-3A5278EE4AEE}" type="presOf" srcId="{7C8A047A-7D04-4AD2-8A3B-88A1C1B2335B}" destId="{54BEC4B7-2FF5-43FF-A147-27B945D28184}" srcOrd="0" destOrd="0" presId="urn:microsoft.com/office/officeart/2005/8/layout/venn1"/>
    <dgm:cxn modelId="{B71741FD-89BE-49ED-9BB6-B235AC57B990}" type="presOf" srcId="{33627A83-EBF2-4197-BA1E-15BEA9285677}" destId="{474513B8-B5DD-45B5-AEFF-FBD9DF482830}" srcOrd="0" destOrd="0" presId="urn:microsoft.com/office/officeart/2005/8/layout/venn1"/>
    <dgm:cxn modelId="{BABE76D1-14CE-4EF1-BA22-1B97014AE7A2}" type="presParOf" srcId="{BF8A263E-CBC3-4F29-A0C9-78034B5DEB5A}" destId="{93865088-D2AC-46FA-8158-98B4BEB606C7}" srcOrd="0" destOrd="0" presId="urn:microsoft.com/office/officeart/2005/8/layout/venn1"/>
    <dgm:cxn modelId="{67AA8091-169D-4076-9BC2-61947BBBB8D1}" type="presParOf" srcId="{BF8A263E-CBC3-4F29-A0C9-78034B5DEB5A}" destId="{8D3069AC-35C0-47B7-8FBD-62DB6078E15C}" srcOrd="1" destOrd="0" presId="urn:microsoft.com/office/officeart/2005/8/layout/venn1"/>
    <dgm:cxn modelId="{2FB77B50-A63B-484B-AD53-47054A679C35}" type="presParOf" srcId="{BF8A263E-CBC3-4F29-A0C9-78034B5DEB5A}" destId="{54BEC4B7-2FF5-43FF-A147-27B945D28184}" srcOrd="2" destOrd="0" presId="urn:microsoft.com/office/officeart/2005/8/layout/venn1"/>
    <dgm:cxn modelId="{79874E8E-F753-4047-BD46-440DDAA356E0}" type="presParOf" srcId="{BF8A263E-CBC3-4F29-A0C9-78034B5DEB5A}" destId="{5F1D13A0-4A26-4166-8CD1-64E9B6586F95}" srcOrd="3" destOrd="0" presId="urn:microsoft.com/office/officeart/2005/8/layout/venn1"/>
    <dgm:cxn modelId="{61635EDD-EBF6-4768-8DA4-E78C05532B97}" type="presParOf" srcId="{BF8A263E-CBC3-4F29-A0C9-78034B5DEB5A}" destId="{474513B8-B5DD-45B5-AEFF-FBD9DF482830}" srcOrd="4" destOrd="0" presId="urn:microsoft.com/office/officeart/2005/8/layout/venn1"/>
    <dgm:cxn modelId="{4AEC87F8-C575-42F5-B206-00998B9CE49C}" type="presParOf" srcId="{BF8A263E-CBC3-4F29-A0C9-78034B5DEB5A}" destId="{0A1F8D0A-0014-4DD9-BAF3-32C13D9E934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7C8A0-5737-461D-8529-9E54D1E348BC}">
      <dsp:nvSpPr>
        <dsp:cNvPr id="0" name=""/>
        <dsp:cNvSpPr/>
      </dsp:nvSpPr>
      <dsp:spPr>
        <a:xfrm>
          <a:off x="3783419" y="539363"/>
          <a:ext cx="3609161" cy="3609161"/>
        </a:xfrm>
        <a:prstGeom prst="blockArc">
          <a:avLst>
            <a:gd name="adj1" fmla="val 10800000"/>
            <a:gd name="adj2" fmla="val 16200000"/>
            <a:gd name="adj3" fmla="val 4633"/>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A5219DD-7499-43D9-B42C-2A09B702CF09}">
      <dsp:nvSpPr>
        <dsp:cNvPr id="0" name=""/>
        <dsp:cNvSpPr/>
      </dsp:nvSpPr>
      <dsp:spPr>
        <a:xfrm>
          <a:off x="3783419" y="539363"/>
          <a:ext cx="3609161" cy="3609161"/>
        </a:xfrm>
        <a:prstGeom prst="blockArc">
          <a:avLst>
            <a:gd name="adj1" fmla="val 5400000"/>
            <a:gd name="adj2" fmla="val 10800000"/>
            <a:gd name="adj3" fmla="val 4633"/>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7379C13-32DC-4625-87AC-1595A488CBDF}">
      <dsp:nvSpPr>
        <dsp:cNvPr id="0" name=""/>
        <dsp:cNvSpPr/>
      </dsp:nvSpPr>
      <dsp:spPr>
        <a:xfrm>
          <a:off x="3783419" y="539363"/>
          <a:ext cx="3609161" cy="3609161"/>
        </a:xfrm>
        <a:prstGeom prst="blockArc">
          <a:avLst>
            <a:gd name="adj1" fmla="val 0"/>
            <a:gd name="adj2" fmla="val 5400000"/>
            <a:gd name="adj3" fmla="val 4633"/>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D9F12CB-F435-4C16-8506-06EBB5900340}">
      <dsp:nvSpPr>
        <dsp:cNvPr id="0" name=""/>
        <dsp:cNvSpPr/>
      </dsp:nvSpPr>
      <dsp:spPr>
        <a:xfrm>
          <a:off x="3783419" y="539363"/>
          <a:ext cx="3609161" cy="3609161"/>
        </a:xfrm>
        <a:prstGeom prst="blockArc">
          <a:avLst>
            <a:gd name="adj1" fmla="val 16200000"/>
            <a:gd name="adj2" fmla="val 0"/>
            <a:gd name="adj3" fmla="val 4633"/>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1209994-4EDA-45A5-92FC-D9743700F93A}">
      <dsp:nvSpPr>
        <dsp:cNvPr id="0" name=""/>
        <dsp:cNvSpPr/>
      </dsp:nvSpPr>
      <dsp:spPr>
        <a:xfrm>
          <a:off x="4758531" y="1514475"/>
          <a:ext cx="1658937" cy="1658937"/>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Risk Management Lifecycle</a:t>
          </a:r>
        </a:p>
      </dsp:txBody>
      <dsp:txXfrm>
        <a:off x="5001477" y="1757421"/>
        <a:ext cx="1173045" cy="1173045"/>
      </dsp:txXfrm>
    </dsp:sp>
    <dsp:sp modelId="{996D7810-D437-4837-B4C0-7400A4A88FAC}">
      <dsp:nvSpPr>
        <dsp:cNvPr id="0" name=""/>
        <dsp:cNvSpPr/>
      </dsp:nvSpPr>
      <dsp:spPr>
        <a:xfrm>
          <a:off x="5007371" y="540"/>
          <a:ext cx="1161256" cy="1161256"/>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Identify</a:t>
          </a:r>
        </a:p>
      </dsp:txBody>
      <dsp:txXfrm>
        <a:off x="5177433" y="170602"/>
        <a:ext cx="821132" cy="821132"/>
      </dsp:txXfrm>
    </dsp:sp>
    <dsp:sp modelId="{CDD51212-39F2-410E-A872-F0A2E1553A19}">
      <dsp:nvSpPr>
        <dsp:cNvPr id="0" name=""/>
        <dsp:cNvSpPr/>
      </dsp:nvSpPr>
      <dsp:spPr>
        <a:xfrm>
          <a:off x="6770147" y="1763315"/>
          <a:ext cx="1161256" cy="1161256"/>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Assess</a:t>
          </a:r>
        </a:p>
      </dsp:txBody>
      <dsp:txXfrm>
        <a:off x="6940209" y="1933377"/>
        <a:ext cx="821132" cy="821132"/>
      </dsp:txXfrm>
    </dsp:sp>
    <dsp:sp modelId="{3D43D2B3-37FF-402D-B3FE-15848062DA6E}">
      <dsp:nvSpPr>
        <dsp:cNvPr id="0" name=""/>
        <dsp:cNvSpPr/>
      </dsp:nvSpPr>
      <dsp:spPr>
        <a:xfrm>
          <a:off x="5007371" y="3526091"/>
          <a:ext cx="1161256" cy="1161256"/>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Control</a:t>
          </a:r>
        </a:p>
      </dsp:txBody>
      <dsp:txXfrm>
        <a:off x="5177433" y="3696153"/>
        <a:ext cx="821132" cy="821132"/>
      </dsp:txXfrm>
    </dsp:sp>
    <dsp:sp modelId="{E9355DC5-C9C4-4974-8DBA-482D0754B17C}">
      <dsp:nvSpPr>
        <dsp:cNvPr id="0" name=""/>
        <dsp:cNvSpPr/>
      </dsp:nvSpPr>
      <dsp:spPr>
        <a:xfrm>
          <a:off x="3244596" y="1763315"/>
          <a:ext cx="1161256" cy="1161256"/>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Review</a:t>
          </a:r>
        </a:p>
      </dsp:txBody>
      <dsp:txXfrm>
        <a:off x="3414658" y="1933377"/>
        <a:ext cx="821132" cy="821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65088-D2AC-46FA-8158-98B4BEB606C7}">
      <dsp:nvSpPr>
        <dsp:cNvPr id="0" name=""/>
        <dsp:cNvSpPr/>
      </dsp:nvSpPr>
      <dsp:spPr>
        <a:xfrm>
          <a:off x="4181633" y="58598"/>
          <a:ext cx="2812732" cy="2812732"/>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People</a:t>
          </a:r>
        </a:p>
      </dsp:txBody>
      <dsp:txXfrm>
        <a:off x="4556664" y="550826"/>
        <a:ext cx="2062670" cy="1265729"/>
      </dsp:txXfrm>
    </dsp:sp>
    <dsp:sp modelId="{54BEC4B7-2FF5-43FF-A147-27B945D28184}">
      <dsp:nvSpPr>
        <dsp:cNvPr id="0" name=""/>
        <dsp:cNvSpPr/>
      </dsp:nvSpPr>
      <dsp:spPr>
        <a:xfrm>
          <a:off x="5196561" y="1816556"/>
          <a:ext cx="2812732" cy="2812732"/>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Technology</a:t>
          </a:r>
        </a:p>
      </dsp:txBody>
      <dsp:txXfrm>
        <a:off x="6056788" y="2543179"/>
        <a:ext cx="1687639" cy="1547003"/>
      </dsp:txXfrm>
    </dsp:sp>
    <dsp:sp modelId="{474513B8-B5DD-45B5-AEFF-FBD9DF482830}">
      <dsp:nvSpPr>
        <dsp:cNvPr id="0" name=""/>
        <dsp:cNvSpPr/>
      </dsp:nvSpPr>
      <dsp:spPr>
        <a:xfrm>
          <a:off x="3166705" y="1816556"/>
          <a:ext cx="2812732" cy="2812732"/>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Process</a:t>
          </a:r>
        </a:p>
      </dsp:txBody>
      <dsp:txXfrm>
        <a:off x="3431571" y="2543179"/>
        <a:ext cx="1687639" cy="154700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DCB1A-C5F8-CC47-BD21-D6C229B987FB}" type="datetimeFigureOut">
              <a:rPr lang="en-US" smtClean="0"/>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709C3-0D69-EF46-BE38-0832036E58F5}" type="slidenum">
              <a:rPr lang="en-US" smtClean="0"/>
              <a:t>‹#›</a:t>
            </a:fld>
            <a:endParaRPr lang="en-US"/>
          </a:p>
        </p:txBody>
      </p:sp>
    </p:spTree>
    <p:extLst>
      <p:ext uri="{BB962C8B-B14F-4D97-AF65-F5344CB8AC3E}">
        <p14:creationId xmlns:p14="http://schemas.microsoft.com/office/powerpoint/2010/main" val="1646101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vlpubs.nist.gov/nistpubs/CSWP/NIST.CSWP.04162018.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NIST Cybersecurity Framework is a leading source of directions for cybersecurity programs of any size. By following NIST CSF, small and medium businesses experience fewer breaches and compliance issues for protection against cyberattacks. Created through collaboration between industry and government, the voluntary Framework consists of standards, guidelines, and practices to promote the protection of critical infrastructure.</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Source: </a:t>
            </a:r>
          </a:p>
          <a:p>
            <a:pPr marL="171450" indent="-171450">
              <a:buFont typeface="Arial" panose="020B0604020202020204" pitchFamily="34" charset="0"/>
              <a:buChar char="•"/>
            </a:pPr>
            <a:r>
              <a:rPr lang="en-US">
                <a:hlinkClick r:id="rId3"/>
              </a:rPr>
              <a:t>https://nvlpubs.nist.gov/nistpubs/CSWP/NIST.CSWP.04162018.pdf</a:t>
            </a: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https://www.nist.gov/cyberframework/online-learning/uses-and-benefits-framework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781A58-6A8C-B946-A4AE-3B295F1168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80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781A58-6A8C-B946-A4AE-3B295F1168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702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NIST RMF Goals include: </a:t>
            </a:r>
          </a:p>
          <a:p>
            <a:pPr marL="228600" indent="-228600">
              <a:buAutoNum type="arabicPeriod"/>
            </a:pPr>
            <a:r>
              <a:rPr lang="en-US"/>
              <a:t>A consistent and cost-effective application of security across your infrastructure. This is how you implement security defenses within your organization.</a:t>
            </a:r>
          </a:p>
          <a:p>
            <a:pPr marL="228600" indent="-228600">
              <a:buAutoNum type="arabicPeriod"/>
            </a:pPr>
            <a:r>
              <a:rPr lang="en-US"/>
              <a:t>Repeatable processes provides consistent and comparable assessment results.</a:t>
            </a:r>
          </a:p>
          <a:p>
            <a:pPr marL="228600" indent="-228600">
              <a:buAutoNum type="arabicPeriod"/>
            </a:pPr>
            <a:r>
              <a:rPr lang="en-US"/>
              <a:t>A technology neutral and flexible approach means it can fit for any type or size organization</a:t>
            </a:r>
          </a:p>
          <a:p>
            <a:pPr marL="228600" indent="-228600">
              <a:buAutoNum type="arabicPeriod"/>
            </a:pPr>
            <a:r>
              <a:rPr lang="en-US"/>
              <a:t>Understanding of enterprise-wide mission risks ties cybersecurity to business processes. </a:t>
            </a:r>
          </a:p>
          <a:p>
            <a:pPr marL="228600" indent="-228600">
              <a:buAutoNum type="arabicPeriod"/>
            </a:pPr>
            <a:r>
              <a:rPr lang="en-US"/>
              <a:t>All of this is to </a:t>
            </a:r>
            <a:r>
              <a:rPr lang="en-US" sz="1200" b="0" i="0" kern="1200">
                <a:solidFill>
                  <a:schemeClr val="tx1"/>
                </a:solidFill>
                <a:effectLst/>
                <a:latin typeface="+mn-lt"/>
                <a:ea typeface="+mn-ea"/>
                <a:cs typeface="+mn-cs"/>
              </a:rPr>
              <a:t>implement an efficient, risk-based information security and privacy program.</a:t>
            </a:r>
          </a:p>
          <a:p>
            <a:pPr marL="228600" indent="-228600">
              <a:buAutoNum type="arabicPeriod"/>
            </a:pPr>
            <a:endParaRPr lang="en-US" sz="1200" b="0" i="0" kern="1200">
              <a:solidFill>
                <a:schemeClr val="tx1"/>
              </a:solidFill>
              <a:effectLst/>
              <a:latin typeface="+mn-lt"/>
              <a:ea typeface="+mn-ea"/>
              <a:cs typeface="+mn-cs"/>
            </a:endParaRPr>
          </a:p>
          <a:p>
            <a:pPr marL="0" marR="0" lvl="0" indent="0" algn="l" defTabSz="913854"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Understanding cyber risks and taking a </a:t>
            </a:r>
            <a:r>
              <a:rPr lang="en-US" sz="1200" b="0" i="0" kern="1200">
                <a:solidFill>
                  <a:schemeClr val="tx1"/>
                </a:solidFill>
                <a:effectLst/>
                <a:latin typeface="+mn-lt"/>
                <a:ea typeface="+mn-ea"/>
                <a:cs typeface="+mn-cs"/>
              </a:rPr>
              <a:t>risk-based approach to security improves an organization’s effectiveness, efficiency, and depth of protection.</a:t>
            </a:r>
            <a:endParaRPr lang="en-US"/>
          </a:p>
        </p:txBody>
      </p:sp>
      <p:sp>
        <p:nvSpPr>
          <p:cNvPr id="4" name="Slide Number Placeholder 3"/>
          <p:cNvSpPr>
            <a:spLocks noGrp="1"/>
          </p:cNvSpPr>
          <p:nvPr>
            <p:ph type="sldNum" sz="quarter" idx="5"/>
          </p:nvPr>
        </p:nvSpPr>
        <p:spPr/>
        <p:txBody>
          <a:bodyPr/>
          <a:lstStyle/>
          <a:p>
            <a:pPr marL="0" marR="0" lvl="0" indent="0" algn="r" defTabSz="913854" rtl="0" eaLnBrk="1" fontAlgn="auto" latinLnBrk="0" hangingPunct="1">
              <a:lnSpc>
                <a:spcPct val="100000"/>
              </a:lnSpc>
              <a:spcBef>
                <a:spcPts val="0"/>
              </a:spcBef>
              <a:spcAft>
                <a:spcPts val="0"/>
              </a:spcAft>
              <a:buClrTx/>
              <a:buSzTx/>
              <a:buFontTx/>
              <a:buNone/>
              <a:tabLst/>
              <a:defRPr/>
            </a:pPr>
            <a:fld id="{BBB91E2F-405C-1745-A228-A66B56F3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385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221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43000"/>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432B401-0C0F-5440-88EB-D8DD5D0F632B}"/>
              </a:ext>
            </a:extLst>
          </p:cNvPr>
          <p:cNvSpPr/>
          <p:nvPr userDrawn="1"/>
        </p:nvSpPr>
        <p:spPr>
          <a:xfrm>
            <a:off x="0" y="1751309"/>
            <a:ext cx="12192000" cy="51066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20" name="Straight Connector 19">
            <a:extLst>
              <a:ext uri="{FF2B5EF4-FFF2-40B4-BE49-F238E27FC236}">
                <a16:creationId xmlns:a16="http://schemas.microsoft.com/office/drawing/2014/main" id="{8E4EB6B1-751F-254A-9428-931187E4DF46}"/>
              </a:ext>
            </a:extLst>
          </p:cNvPr>
          <p:cNvCxnSpPr/>
          <p:nvPr userDrawn="1"/>
        </p:nvCxnSpPr>
        <p:spPr>
          <a:xfrm>
            <a:off x="0" y="1735811"/>
            <a:ext cx="12192000" cy="0"/>
          </a:xfrm>
          <a:prstGeom prst="line">
            <a:avLst/>
          </a:prstGeom>
          <a:ln w="25400"/>
        </p:spPr>
        <p:style>
          <a:lnRef idx="1">
            <a:schemeClr val="accent2"/>
          </a:lnRef>
          <a:fillRef idx="0">
            <a:schemeClr val="accent2"/>
          </a:fillRef>
          <a:effectRef idx="0">
            <a:schemeClr val="accent2"/>
          </a:effectRef>
          <a:fontRef idx="minor">
            <a:schemeClr val="tx1"/>
          </a:fontRef>
        </p:style>
      </p:cxnSp>
      <p:pic>
        <p:nvPicPr>
          <p:cNvPr id="21" name="Picture 20">
            <a:extLst>
              <a:ext uri="{FF2B5EF4-FFF2-40B4-BE49-F238E27FC236}">
                <a16:creationId xmlns:a16="http://schemas.microsoft.com/office/drawing/2014/main" id="{9F47FBB2-A251-5643-87A1-C9C986C451A5}"/>
              </a:ext>
            </a:extLst>
          </p:cNvPr>
          <p:cNvPicPr>
            <a:picLocks noChangeAspect="1"/>
          </p:cNvPicPr>
          <p:nvPr userDrawn="1"/>
        </p:nvPicPr>
        <p:blipFill>
          <a:blip r:embed="rId3"/>
          <a:stretch>
            <a:fillRect/>
          </a:stretch>
        </p:blipFill>
        <p:spPr>
          <a:xfrm>
            <a:off x="624051" y="473735"/>
            <a:ext cx="2398532" cy="772860"/>
          </a:xfrm>
          <a:prstGeom prst="rect">
            <a:avLst/>
          </a:prstGeom>
        </p:spPr>
      </p:pic>
      <p:cxnSp>
        <p:nvCxnSpPr>
          <p:cNvPr id="23" name="Straight Connector 22">
            <a:extLst>
              <a:ext uri="{FF2B5EF4-FFF2-40B4-BE49-F238E27FC236}">
                <a16:creationId xmlns:a16="http://schemas.microsoft.com/office/drawing/2014/main" id="{E2686759-93C6-904A-92C0-4BCF19F319CF}"/>
              </a:ext>
            </a:extLst>
          </p:cNvPr>
          <p:cNvCxnSpPr/>
          <p:nvPr userDrawn="1"/>
        </p:nvCxnSpPr>
        <p:spPr>
          <a:xfrm>
            <a:off x="0" y="1735811"/>
            <a:ext cx="12192000" cy="0"/>
          </a:xfrm>
          <a:prstGeom prst="line">
            <a:avLst/>
          </a:prstGeom>
          <a:ln w="25400"/>
        </p:spPr>
        <p:style>
          <a:lnRef idx="1">
            <a:schemeClr val="accent2"/>
          </a:lnRef>
          <a:fillRef idx="0">
            <a:schemeClr val="accent2"/>
          </a:fillRef>
          <a:effectRef idx="0">
            <a:schemeClr val="accent2"/>
          </a:effectRef>
          <a:fontRef idx="minor">
            <a:schemeClr val="tx1"/>
          </a:fontRef>
        </p:style>
      </p:cxnSp>
      <p:pic>
        <p:nvPicPr>
          <p:cNvPr id="24" name="Picture 23">
            <a:extLst>
              <a:ext uri="{FF2B5EF4-FFF2-40B4-BE49-F238E27FC236}">
                <a16:creationId xmlns:a16="http://schemas.microsoft.com/office/drawing/2014/main" id="{664C05B3-955E-9745-83D1-04B4D7FFF5B2}"/>
              </a:ext>
            </a:extLst>
          </p:cNvPr>
          <p:cNvPicPr>
            <a:picLocks noChangeAspect="1"/>
          </p:cNvPicPr>
          <p:nvPr userDrawn="1"/>
        </p:nvPicPr>
        <p:blipFill>
          <a:blip r:embed="rId3"/>
          <a:stretch>
            <a:fillRect/>
          </a:stretch>
        </p:blipFill>
        <p:spPr>
          <a:xfrm>
            <a:off x="624051" y="473735"/>
            <a:ext cx="2398532" cy="772860"/>
          </a:xfrm>
          <a:prstGeom prst="rect">
            <a:avLst/>
          </a:prstGeom>
        </p:spPr>
      </p:pic>
      <p:sp>
        <p:nvSpPr>
          <p:cNvPr id="25" name="Text Placeholder 5">
            <a:extLst>
              <a:ext uri="{FF2B5EF4-FFF2-40B4-BE49-F238E27FC236}">
                <a16:creationId xmlns:a16="http://schemas.microsoft.com/office/drawing/2014/main" id="{9B18698E-084C-F142-8468-40A41562FF02}"/>
              </a:ext>
            </a:extLst>
          </p:cNvPr>
          <p:cNvSpPr>
            <a:spLocks noGrp="1"/>
          </p:cNvSpPr>
          <p:nvPr>
            <p:ph type="body" sz="quarter" idx="10" hasCustomPrompt="1"/>
          </p:nvPr>
        </p:nvSpPr>
        <p:spPr>
          <a:xfrm>
            <a:off x="1158341" y="2607677"/>
            <a:ext cx="10409607" cy="957646"/>
          </a:xfrm>
        </p:spPr>
        <p:txBody>
          <a:bodyPr>
            <a:noAutofit/>
          </a:bodyPr>
          <a:lstStyle>
            <a:lvl1pPr marL="0" indent="0" algn="r">
              <a:buNone/>
              <a:defRPr sz="6000" b="1" i="0">
                <a:solidFill>
                  <a:schemeClr val="bg1"/>
                </a:solidFill>
                <a:latin typeface="Proxima Nova" panose="02000506030000020004" pitchFamily="2" charset="0"/>
              </a:defRPr>
            </a:lvl1pPr>
          </a:lstStyle>
          <a:p>
            <a:r>
              <a:rPr lang="en-US" dirty="0">
                <a:solidFill>
                  <a:schemeClr val="bg1"/>
                </a:solidFill>
              </a:rPr>
              <a:t>Click to edit Master title style</a:t>
            </a:r>
          </a:p>
        </p:txBody>
      </p:sp>
      <p:sp>
        <p:nvSpPr>
          <p:cNvPr id="26" name="Text Placeholder 17">
            <a:extLst>
              <a:ext uri="{FF2B5EF4-FFF2-40B4-BE49-F238E27FC236}">
                <a16:creationId xmlns:a16="http://schemas.microsoft.com/office/drawing/2014/main" id="{17BFE933-7AA3-D64C-930E-3A7E2BC41F24}"/>
              </a:ext>
            </a:extLst>
          </p:cNvPr>
          <p:cNvSpPr>
            <a:spLocks noGrp="1"/>
          </p:cNvSpPr>
          <p:nvPr>
            <p:ph type="body" sz="quarter" idx="11" hasCustomPrompt="1"/>
          </p:nvPr>
        </p:nvSpPr>
        <p:spPr>
          <a:xfrm>
            <a:off x="4146550" y="3709988"/>
            <a:ext cx="7421563" cy="882650"/>
          </a:xfrm>
        </p:spPr>
        <p:txBody>
          <a:bodyPr/>
          <a:lstStyle>
            <a:lvl1pPr marL="0" indent="0" algn="r">
              <a:buNone/>
              <a:defRPr b="1" i="0">
                <a:solidFill>
                  <a:schemeClr val="bg1"/>
                </a:solidFill>
                <a:latin typeface="Proxima Nova Semibold" panose="02000506030000020004" pitchFamily="2" charset="0"/>
              </a:defRPr>
            </a:lvl1pPr>
          </a:lstStyle>
          <a:p>
            <a:r>
              <a:rPr lang="en-US" dirty="0">
                <a:solidFill>
                  <a:schemeClr val="bg1"/>
                </a:solidFill>
              </a:rPr>
              <a:t>Click to edit Master subtitle style</a:t>
            </a:r>
          </a:p>
        </p:txBody>
      </p:sp>
    </p:spTree>
    <p:extLst>
      <p:ext uri="{BB962C8B-B14F-4D97-AF65-F5344CB8AC3E}">
        <p14:creationId xmlns:p14="http://schemas.microsoft.com/office/powerpoint/2010/main" val="580065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with Titl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6205AC-B058-5249-8CA7-CB5ED13997D4}"/>
              </a:ext>
            </a:extLst>
          </p:cNvPr>
          <p:cNvPicPr>
            <a:picLocks noChangeAspect="1"/>
          </p:cNvPicPr>
          <p:nvPr/>
        </p:nvPicPr>
        <p:blipFill rotWithShape="1">
          <a:blip r:embed="rId2"/>
          <a:srcRect r="66281" b="-1742"/>
          <a:stretch/>
        </p:blipFill>
        <p:spPr>
          <a:xfrm>
            <a:off x="275249" y="5904491"/>
            <a:ext cx="686450" cy="732790"/>
          </a:xfrm>
          <a:prstGeom prst="rect">
            <a:avLst/>
          </a:prstGeom>
        </p:spPr>
      </p:pic>
      <p:sp>
        <p:nvSpPr>
          <p:cNvPr id="11" name="Rectangle 10">
            <a:extLst>
              <a:ext uri="{FF2B5EF4-FFF2-40B4-BE49-F238E27FC236}">
                <a16:creationId xmlns:a16="http://schemas.microsoft.com/office/drawing/2014/main" id="{21448CD3-5286-6143-8B69-CDE8537D5AE0}"/>
              </a:ext>
            </a:extLst>
          </p:cNvPr>
          <p:cNvSpPr/>
          <p:nvPr/>
        </p:nvSpPr>
        <p:spPr>
          <a:xfrm>
            <a:off x="0" y="-1"/>
            <a:ext cx="12192000" cy="1041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3300277-79AA-4747-A719-D0E8465B4446}"/>
              </a:ext>
            </a:extLst>
          </p:cNvPr>
          <p:cNvCxnSpPr/>
          <p:nvPr/>
        </p:nvCxnSpPr>
        <p:spPr>
          <a:xfrm>
            <a:off x="0" y="6858000"/>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4" name="Text Placeholder 17">
            <a:extLst>
              <a:ext uri="{FF2B5EF4-FFF2-40B4-BE49-F238E27FC236}">
                <a16:creationId xmlns:a16="http://schemas.microsoft.com/office/drawing/2014/main" id="{4ABC5525-1625-A44B-840C-E51C98F46199}"/>
              </a:ext>
            </a:extLst>
          </p:cNvPr>
          <p:cNvSpPr>
            <a:spLocks noGrp="1"/>
          </p:cNvSpPr>
          <p:nvPr>
            <p:ph type="body" sz="quarter" idx="14" hasCustomPrompt="1"/>
          </p:nvPr>
        </p:nvSpPr>
        <p:spPr>
          <a:xfrm>
            <a:off x="525463" y="0"/>
            <a:ext cx="11141075" cy="1103313"/>
          </a:xfrm>
        </p:spPr>
        <p:txBody>
          <a:bodyPr anchor="ctr">
            <a:normAutofit/>
          </a:bodyPr>
          <a:lstStyle>
            <a:lvl1pPr marL="0" indent="0">
              <a:buNone/>
              <a:defRPr sz="3600" b="1" i="0">
                <a:solidFill>
                  <a:schemeClr val="bg1"/>
                </a:solidFill>
                <a:latin typeface="Proxima Nova" panose="02000506030000020004" pitchFamily="2" charset="0"/>
              </a:defRPr>
            </a:lvl1pPr>
          </a:lstStyle>
          <a:p>
            <a:pPr lvl="0"/>
            <a:r>
              <a:rPr lang="en-US"/>
              <a:t>Click to edit Master title style</a:t>
            </a:r>
          </a:p>
        </p:txBody>
      </p:sp>
    </p:spTree>
    <p:extLst>
      <p:ext uri="{BB962C8B-B14F-4D97-AF65-F5344CB8AC3E}">
        <p14:creationId xmlns:p14="http://schemas.microsoft.com/office/powerpoint/2010/main" val="3639339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Alternat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6205AC-B058-5249-8CA7-CB5ED13997D4}"/>
              </a:ext>
            </a:extLst>
          </p:cNvPr>
          <p:cNvPicPr>
            <a:picLocks noChangeAspect="1"/>
          </p:cNvPicPr>
          <p:nvPr/>
        </p:nvPicPr>
        <p:blipFill rotWithShape="1">
          <a:blip r:embed="rId2"/>
          <a:srcRect r="66281" b="-1742"/>
          <a:stretch/>
        </p:blipFill>
        <p:spPr>
          <a:xfrm>
            <a:off x="275249" y="5904491"/>
            <a:ext cx="686450" cy="732790"/>
          </a:xfrm>
          <a:prstGeom prst="rect">
            <a:avLst/>
          </a:prstGeom>
        </p:spPr>
      </p:pic>
      <p:cxnSp>
        <p:nvCxnSpPr>
          <p:cNvPr id="13" name="Straight Connector 12">
            <a:extLst>
              <a:ext uri="{FF2B5EF4-FFF2-40B4-BE49-F238E27FC236}">
                <a16:creationId xmlns:a16="http://schemas.microsoft.com/office/drawing/2014/main" id="{A3300277-79AA-4747-A719-D0E8465B4446}"/>
              </a:ext>
            </a:extLst>
          </p:cNvPr>
          <p:cNvCxnSpPr/>
          <p:nvPr/>
        </p:nvCxnSpPr>
        <p:spPr>
          <a:xfrm>
            <a:off x="0" y="6858000"/>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 name="Straight Connector 3">
            <a:extLst>
              <a:ext uri="{FF2B5EF4-FFF2-40B4-BE49-F238E27FC236}">
                <a16:creationId xmlns:a16="http://schemas.microsoft.com/office/drawing/2014/main" id="{CFC656A2-D8EB-914C-9976-2633F5B17CB0}"/>
              </a:ext>
            </a:extLst>
          </p:cNvPr>
          <p:cNvCxnSpPr/>
          <p:nvPr userDrawn="1"/>
        </p:nvCxnSpPr>
        <p:spPr>
          <a:xfrm>
            <a:off x="0" y="6858000"/>
            <a:ext cx="12192000" cy="0"/>
          </a:xfrm>
          <a:prstGeom prst="line">
            <a:avLst/>
          </a:prstGeom>
          <a:ln w="25400"/>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B2842401-185E-504A-B5D0-009304858CAD}"/>
              </a:ext>
            </a:extLst>
          </p:cNvPr>
          <p:cNvPicPr>
            <a:picLocks noChangeAspect="1"/>
          </p:cNvPicPr>
          <p:nvPr userDrawn="1"/>
        </p:nvPicPr>
        <p:blipFill rotWithShape="1">
          <a:blip r:embed="rId2"/>
          <a:srcRect r="66281" b="-1742"/>
          <a:stretch/>
        </p:blipFill>
        <p:spPr>
          <a:xfrm>
            <a:off x="275249" y="5904491"/>
            <a:ext cx="686450" cy="732790"/>
          </a:xfrm>
          <a:prstGeom prst="rect">
            <a:avLst/>
          </a:prstGeom>
        </p:spPr>
      </p:pic>
    </p:spTree>
    <p:extLst>
      <p:ext uri="{BB962C8B-B14F-4D97-AF65-F5344CB8AC3E}">
        <p14:creationId xmlns:p14="http://schemas.microsoft.com/office/powerpoint/2010/main" val="4247918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D46A-D5FE-DB4E-9784-A54A02D89F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379968-F075-E745-9452-7E0CAAC6C2C1}"/>
              </a:ext>
            </a:extLst>
          </p:cNvPr>
          <p:cNvSpPr>
            <a:spLocks noGrp="1"/>
          </p:cNvSpPr>
          <p:nvPr>
            <p:ph type="body" orient="vert" idx="1"/>
          </p:nvPr>
        </p:nvSpPr>
        <p:spPr>
          <a:xfrm>
            <a:off x="838200" y="1825625"/>
            <a:ext cx="10515600" cy="414950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52380-0A23-D140-9B2B-5F141AB5F0B7}"/>
              </a:ext>
            </a:extLst>
          </p:cNvPr>
          <p:cNvSpPr>
            <a:spLocks noGrp="1"/>
          </p:cNvSpPr>
          <p:nvPr>
            <p:ph type="dt" sz="half" idx="10"/>
          </p:nvPr>
        </p:nvSpPr>
        <p:spPr>
          <a:xfrm>
            <a:off x="838200" y="6356350"/>
            <a:ext cx="2743200" cy="365125"/>
          </a:xfrm>
          <a:prstGeom prst="rect">
            <a:avLst/>
          </a:prstGeom>
        </p:spPr>
        <p:txBody>
          <a:bodyPr/>
          <a:lstStyle/>
          <a:p>
            <a:fld id="{F0827792-99C6-C343-827E-BE9EDF804372}" type="datetimeFigureOut">
              <a:rPr lang="en-US" smtClean="0"/>
              <a:t>2/15/2022</a:t>
            </a:fld>
            <a:endParaRPr lang="en-US"/>
          </a:p>
        </p:txBody>
      </p:sp>
      <p:sp>
        <p:nvSpPr>
          <p:cNvPr id="5" name="Footer Placeholder 4">
            <a:extLst>
              <a:ext uri="{FF2B5EF4-FFF2-40B4-BE49-F238E27FC236}">
                <a16:creationId xmlns:a16="http://schemas.microsoft.com/office/drawing/2014/main" id="{126425EA-EF92-714F-B7AD-0B245EA428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927246F-5803-9542-865F-75DB94630BBD}"/>
              </a:ext>
            </a:extLst>
          </p:cNvPr>
          <p:cNvSpPr>
            <a:spLocks noGrp="1"/>
          </p:cNvSpPr>
          <p:nvPr>
            <p:ph type="sldNum" sz="quarter" idx="12"/>
          </p:nvPr>
        </p:nvSpPr>
        <p:spPr>
          <a:xfrm>
            <a:off x="8610600" y="6356350"/>
            <a:ext cx="2743200" cy="365125"/>
          </a:xfrm>
          <a:prstGeom prst="rect">
            <a:avLst/>
          </a:prstGeom>
        </p:spPr>
        <p:txBody>
          <a:bodyPr/>
          <a:lstStyle/>
          <a:p>
            <a:fld id="{E3E3505C-93DC-5644-BB7E-5D517224F4A6}" type="slidenum">
              <a:rPr lang="en-US" smtClean="0"/>
              <a:t>‹#›</a:t>
            </a:fld>
            <a:endParaRPr lang="en-US"/>
          </a:p>
        </p:txBody>
      </p:sp>
    </p:spTree>
    <p:extLst>
      <p:ext uri="{BB962C8B-B14F-4D97-AF65-F5344CB8AC3E}">
        <p14:creationId xmlns:p14="http://schemas.microsoft.com/office/powerpoint/2010/main" val="2454253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A31B4E-687D-2C4C-B95D-A513660DA41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3EFC86-AA65-C840-9828-EBFF405DC63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5563C-0652-F94A-A10D-3A82E9DDB972}"/>
              </a:ext>
            </a:extLst>
          </p:cNvPr>
          <p:cNvSpPr>
            <a:spLocks noGrp="1"/>
          </p:cNvSpPr>
          <p:nvPr>
            <p:ph type="dt" sz="half" idx="10"/>
          </p:nvPr>
        </p:nvSpPr>
        <p:spPr>
          <a:xfrm>
            <a:off x="838200" y="6356350"/>
            <a:ext cx="2743200" cy="365125"/>
          </a:xfrm>
          <a:prstGeom prst="rect">
            <a:avLst/>
          </a:prstGeom>
        </p:spPr>
        <p:txBody>
          <a:bodyPr/>
          <a:lstStyle/>
          <a:p>
            <a:fld id="{F0827792-99C6-C343-827E-BE9EDF804372}" type="datetimeFigureOut">
              <a:rPr lang="en-US" smtClean="0"/>
              <a:t>2/15/2022</a:t>
            </a:fld>
            <a:endParaRPr lang="en-US"/>
          </a:p>
        </p:txBody>
      </p:sp>
      <p:sp>
        <p:nvSpPr>
          <p:cNvPr id="5" name="Footer Placeholder 4">
            <a:extLst>
              <a:ext uri="{FF2B5EF4-FFF2-40B4-BE49-F238E27FC236}">
                <a16:creationId xmlns:a16="http://schemas.microsoft.com/office/drawing/2014/main" id="{F440E9DA-0CA4-8A46-9B6A-E0873DE652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2926DA-2D9C-9848-8B94-21D740CEC617}"/>
              </a:ext>
            </a:extLst>
          </p:cNvPr>
          <p:cNvSpPr>
            <a:spLocks noGrp="1"/>
          </p:cNvSpPr>
          <p:nvPr>
            <p:ph type="sldNum" sz="quarter" idx="12"/>
          </p:nvPr>
        </p:nvSpPr>
        <p:spPr>
          <a:xfrm>
            <a:off x="8610600" y="6356350"/>
            <a:ext cx="2743200" cy="365125"/>
          </a:xfrm>
          <a:prstGeom prst="rect">
            <a:avLst/>
          </a:prstGeom>
        </p:spPr>
        <p:txBody>
          <a:bodyPr/>
          <a:lstStyle/>
          <a:p>
            <a:fld id="{E3E3505C-93DC-5644-BB7E-5D517224F4A6}" type="slidenum">
              <a:rPr lang="en-US" smtClean="0"/>
              <a:t>‹#›</a:t>
            </a:fld>
            <a:endParaRPr lang="en-US"/>
          </a:p>
        </p:txBody>
      </p:sp>
    </p:spTree>
    <p:extLst>
      <p:ext uri="{BB962C8B-B14F-4D97-AF65-F5344CB8AC3E}">
        <p14:creationId xmlns:p14="http://schemas.microsoft.com/office/powerpoint/2010/main" val="26531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2ECF62-AF5A-6A4B-8DAF-6576CE0FE947}"/>
              </a:ext>
            </a:extLst>
          </p:cNvPr>
          <p:cNvSpPr>
            <a:spLocks noGrp="1"/>
          </p:cNvSpPr>
          <p:nvPr>
            <p:ph idx="1"/>
          </p:nvPr>
        </p:nvSpPr>
        <p:spPr>
          <a:xfrm>
            <a:off x="507124" y="1507957"/>
            <a:ext cx="11175123" cy="4687891"/>
          </a:xfrm>
          <a:prstGeom prst="rect">
            <a:avLst/>
          </a:prstGeom>
        </p:spPr>
        <p:txBody>
          <a:bodyPr/>
          <a:lstStyle>
            <a:lvl1pPr>
              <a:defRPr b="0" i="0">
                <a:latin typeface="Adelle Sans" panose="02000503000000020004" pitchFamily="2" charset="77"/>
              </a:defRPr>
            </a:lvl1pPr>
            <a:lvl2pPr marL="685800" indent="-228600">
              <a:buFont typeface="Courier New" panose="02070309020205020404" pitchFamily="49" charset="0"/>
              <a:buChar char="o"/>
              <a:defRPr b="0" i="0">
                <a:solidFill>
                  <a:srgbClr val="525656"/>
                </a:solidFill>
                <a:latin typeface="Adelle Sans" panose="02000503000000020004" pitchFamily="2" charset="77"/>
              </a:defRPr>
            </a:lvl2pPr>
            <a:lvl3pPr marL="1143000" indent="-228600">
              <a:buFont typeface="Courier New" panose="02070309020205020404" pitchFamily="49" charset="0"/>
              <a:buChar char="o"/>
              <a:defRPr b="0" i="0">
                <a:solidFill>
                  <a:srgbClr val="525656"/>
                </a:solidFill>
                <a:latin typeface="Adelle Sans" panose="02000503000000020004" pitchFamily="2" charset="77"/>
              </a:defRPr>
            </a:lvl3pPr>
            <a:lvl4pPr marL="1600200" indent="-228600">
              <a:buFont typeface="Courier New" panose="02070309020205020404" pitchFamily="49" charset="0"/>
              <a:buChar char="o"/>
              <a:defRPr b="0" i="0">
                <a:solidFill>
                  <a:srgbClr val="525656"/>
                </a:solidFill>
                <a:latin typeface="Adelle Sans" panose="02000503000000020004" pitchFamily="2" charset="77"/>
              </a:defRPr>
            </a:lvl4pPr>
            <a:lvl5pPr marL="2057400" indent="-228600">
              <a:buFont typeface="Courier New" panose="02070309020205020404" pitchFamily="49" charset="0"/>
              <a:buChar char="o"/>
              <a:defRPr b="0" i="0">
                <a:solidFill>
                  <a:srgbClr val="525656"/>
                </a:solidFill>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A44E84A-EB62-8C42-8115-162E7611B229}"/>
              </a:ext>
            </a:extLst>
          </p:cNvPr>
          <p:cNvSpPr/>
          <p:nvPr/>
        </p:nvSpPr>
        <p:spPr>
          <a:xfrm>
            <a:off x="0" y="-1"/>
            <a:ext cx="12192000" cy="1041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B7FA2-906C-224F-91E8-737C56BAA8A6}"/>
              </a:ext>
            </a:extLst>
          </p:cNvPr>
          <p:cNvSpPr>
            <a:spLocks noGrp="1"/>
          </p:cNvSpPr>
          <p:nvPr>
            <p:ph type="title"/>
          </p:nvPr>
        </p:nvSpPr>
        <p:spPr>
          <a:xfrm>
            <a:off x="507124" y="41795"/>
            <a:ext cx="11175123" cy="1041991"/>
          </a:xfrm>
          <a:prstGeom prst="rect">
            <a:avLst/>
          </a:prstGeom>
        </p:spPr>
        <p:txBody>
          <a:bodyPr>
            <a:normAutofit/>
          </a:bodyPr>
          <a:lstStyle>
            <a:lvl1pPr>
              <a:defRPr sz="3600" b="1" i="0">
                <a:solidFill>
                  <a:schemeClr val="bg1"/>
                </a:solidFill>
                <a:latin typeface="Proxima Nova" panose="02000506030000020004" pitchFamily="2" charset="0"/>
              </a:defRPr>
            </a:lvl1pPr>
          </a:lstStyle>
          <a:p>
            <a:r>
              <a:rPr lang="en-US"/>
              <a:t>Click to edit Master title style</a:t>
            </a:r>
          </a:p>
        </p:txBody>
      </p:sp>
      <p:cxnSp>
        <p:nvCxnSpPr>
          <p:cNvPr id="9" name="Straight Connector 8">
            <a:extLst>
              <a:ext uri="{FF2B5EF4-FFF2-40B4-BE49-F238E27FC236}">
                <a16:creationId xmlns:a16="http://schemas.microsoft.com/office/drawing/2014/main" id="{AAD16441-D3B4-0249-8702-CCC7C147545B}"/>
              </a:ext>
            </a:extLst>
          </p:cNvPr>
          <p:cNvCxnSpPr/>
          <p:nvPr/>
        </p:nvCxnSpPr>
        <p:spPr>
          <a:xfrm>
            <a:off x="0" y="6858000"/>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12" name="Picture 11">
            <a:extLst>
              <a:ext uri="{FF2B5EF4-FFF2-40B4-BE49-F238E27FC236}">
                <a16:creationId xmlns:a16="http://schemas.microsoft.com/office/drawing/2014/main" id="{4CCF5606-6DC5-4A43-91BA-969B5443296E}"/>
              </a:ext>
            </a:extLst>
          </p:cNvPr>
          <p:cNvPicPr>
            <a:picLocks noChangeAspect="1"/>
          </p:cNvPicPr>
          <p:nvPr/>
        </p:nvPicPr>
        <p:blipFill rotWithShape="1">
          <a:blip r:embed="rId2"/>
          <a:srcRect r="66281" b="-1742"/>
          <a:stretch/>
        </p:blipFill>
        <p:spPr>
          <a:xfrm>
            <a:off x="275249" y="5904491"/>
            <a:ext cx="686450" cy="732790"/>
          </a:xfrm>
          <a:prstGeom prst="rect">
            <a:avLst/>
          </a:prstGeom>
        </p:spPr>
      </p:pic>
    </p:spTree>
    <p:extLst>
      <p:ext uri="{BB962C8B-B14F-4D97-AF65-F5344CB8AC3E}">
        <p14:creationId xmlns:p14="http://schemas.microsoft.com/office/powerpoint/2010/main" val="55641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A8549D-0BD2-0C47-9871-FC4EC32DBCE5}"/>
              </a:ext>
            </a:extLst>
          </p:cNvPr>
          <p:cNvSpPr/>
          <p:nvPr/>
        </p:nvSpPr>
        <p:spPr>
          <a:xfrm>
            <a:off x="0" y="2416667"/>
            <a:ext cx="12192000" cy="44413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34CEAF-3B24-A242-A428-FB8B1A7D5F21}"/>
              </a:ext>
            </a:extLst>
          </p:cNvPr>
          <p:cNvSpPr>
            <a:spLocks noGrp="1"/>
          </p:cNvSpPr>
          <p:nvPr>
            <p:ph type="title"/>
          </p:nvPr>
        </p:nvSpPr>
        <p:spPr>
          <a:xfrm>
            <a:off x="831850" y="2648054"/>
            <a:ext cx="10515600" cy="1882337"/>
          </a:xfrm>
          <a:prstGeom prst="rect">
            <a:avLst/>
          </a:prstGeom>
          <a:ln>
            <a:noFill/>
          </a:ln>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AB81C1E-F57C-FB49-8A8C-E5F2C60D08C6}"/>
              </a:ext>
            </a:extLst>
          </p:cNvPr>
          <p:cNvSpPr>
            <a:spLocks noGrp="1"/>
          </p:cNvSpPr>
          <p:nvPr>
            <p:ph type="body" idx="1"/>
          </p:nvPr>
        </p:nvSpPr>
        <p:spPr>
          <a:xfrm>
            <a:off x="831850" y="4814406"/>
            <a:ext cx="10515600" cy="959999"/>
          </a:xfrm>
          <a:prstGeom prst="rect">
            <a:avLst/>
          </a:prstGeom>
        </p:spPr>
        <p:txBody>
          <a:bodyPr/>
          <a:lstStyle>
            <a:lvl1pPr marL="0" indent="0" algn="ctr">
              <a:buNone/>
              <a:defRPr sz="2400" b="1" i="0">
                <a:solidFill>
                  <a:schemeClr val="bg1"/>
                </a:solidFill>
                <a:latin typeface="Proxima Nova Semibold" panose="0200050603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3" name="Picture 12">
            <a:extLst>
              <a:ext uri="{FF2B5EF4-FFF2-40B4-BE49-F238E27FC236}">
                <a16:creationId xmlns:a16="http://schemas.microsoft.com/office/drawing/2014/main" id="{6422D7B7-07E3-DA48-A1F1-4C6486A521AE}"/>
              </a:ext>
            </a:extLst>
          </p:cNvPr>
          <p:cNvPicPr>
            <a:picLocks noChangeAspect="1"/>
          </p:cNvPicPr>
          <p:nvPr/>
        </p:nvPicPr>
        <p:blipFill rotWithShape="1">
          <a:blip r:embed="rId2"/>
          <a:srcRect t="18801" b="16721"/>
          <a:stretch/>
        </p:blipFill>
        <p:spPr>
          <a:xfrm>
            <a:off x="4768357" y="382183"/>
            <a:ext cx="2655286" cy="1712088"/>
          </a:xfrm>
          <a:prstGeom prst="rect">
            <a:avLst/>
          </a:prstGeom>
        </p:spPr>
      </p:pic>
      <p:cxnSp>
        <p:nvCxnSpPr>
          <p:cNvPr id="15" name="Straight Connector 14">
            <a:extLst>
              <a:ext uri="{FF2B5EF4-FFF2-40B4-BE49-F238E27FC236}">
                <a16:creationId xmlns:a16="http://schemas.microsoft.com/office/drawing/2014/main" id="{1929DAF0-278B-FB41-92D8-B7AC6EE1B76A}"/>
              </a:ext>
            </a:extLst>
          </p:cNvPr>
          <p:cNvCxnSpPr/>
          <p:nvPr/>
        </p:nvCxnSpPr>
        <p:spPr>
          <a:xfrm>
            <a:off x="0" y="2416667"/>
            <a:ext cx="12192000" cy="0"/>
          </a:xfrm>
          <a:prstGeom prst="line">
            <a:avLst/>
          </a:prstGeom>
          <a:ln w="254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24710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5601DA-8347-6048-AFC7-B3EE3A4EDB24}"/>
              </a:ext>
            </a:extLst>
          </p:cNvPr>
          <p:cNvSpPr>
            <a:spLocks noGrp="1"/>
          </p:cNvSpPr>
          <p:nvPr>
            <p:ph sz="half" idx="1"/>
          </p:nvPr>
        </p:nvSpPr>
        <p:spPr>
          <a:xfrm>
            <a:off x="525516" y="1507958"/>
            <a:ext cx="5339256" cy="4247315"/>
          </a:xfrm>
          <a:prstGeom prst="rect">
            <a:avLst/>
          </a:prstGeom>
        </p:spPr>
        <p:txBody>
          <a:bodyPr/>
          <a:lstStyle>
            <a:lvl1pPr>
              <a:defRPr b="0" i="0">
                <a:latin typeface="Adelle Sans" panose="02000503000000020004" pitchFamily="2" charset="77"/>
              </a:defRPr>
            </a:lvl1pPr>
            <a:lvl2pPr>
              <a:defRPr b="0" i="0">
                <a:latin typeface="Adelle Sans" panose="02000503000000020004" pitchFamily="2" charset="77"/>
              </a:defRPr>
            </a:lvl2pPr>
            <a:lvl3pPr>
              <a:defRPr b="0" i="0">
                <a:latin typeface="Adelle Sans" panose="02000503000000020004" pitchFamily="2" charset="77"/>
              </a:defRPr>
            </a:lvl3pPr>
            <a:lvl4pPr>
              <a:defRPr b="0" i="0">
                <a:latin typeface="Adelle Sans" panose="02000503000000020004" pitchFamily="2" charset="77"/>
              </a:defRPr>
            </a:lvl4pPr>
            <a:lvl5pPr>
              <a:defRPr b="0" i="0">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839E9452-2C29-1E43-B1CC-EFCE6C5E7D19}"/>
              </a:ext>
            </a:extLst>
          </p:cNvPr>
          <p:cNvCxnSpPr/>
          <p:nvPr/>
        </p:nvCxnSpPr>
        <p:spPr>
          <a:xfrm>
            <a:off x="0" y="6858000"/>
            <a:ext cx="12192000"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10" name="Content Placeholder 2">
            <a:extLst>
              <a:ext uri="{FF2B5EF4-FFF2-40B4-BE49-F238E27FC236}">
                <a16:creationId xmlns:a16="http://schemas.microsoft.com/office/drawing/2014/main" id="{448A93EA-740D-534C-9F9A-851CAAFC6F58}"/>
              </a:ext>
            </a:extLst>
          </p:cNvPr>
          <p:cNvSpPr>
            <a:spLocks noGrp="1"/>
          </p:cNvSpPr>
          <p:nvPr>
            <p:ph sz="half" idx="13"/>
          </p:nvPr>
        </p:nvSpPr>
        <p:spPr>
          <a:xfrm>
            <a:off x="6327230" y="1507958"/>
            <a:ext cx="5339256" cy="4247315"/>
          </a:xfrm>
          <a:prstGeom prst="rect">
            <a:avLst/>
          </a:prstGeom>
        </p:spPr>
        <p:txBody>
          <a:bodyPr/>
          <a:lstStyle>
            <a:lvl1pPr>
              <a:defRPr b="0" i="0">
                <a:latin typeface="Adelle Sans" panose="02000503000000020004" pitchFamily="2" charset="77"/>
              </a:defRPr>
            </a:lvl1pPr>
            <a:lvl2pPr>
              <a:defRPr b="0" i="0">
                <a:latin typeface="Adelle Sans" panose="02000503000000020004" pitchFamily="2" charset="77"/>
              </a:defRPr>
            </a:lvl2pPr>
            <a:lvl3pPr>
              <a:defRPr b="0" i="0">
                <a:latin typeface="Adelle Sans" panose="02000503000000020004" pitchFamily="2" charset="77"/>
              </a:defRPr>
            </a:lvl3pPr>
            <a:lvl4pPr>
              <a:defRPr b="0" i="0">
                <a:latin typeface="Adelle Sans" panose="02000503000000020004" pitchFamily="2" charset="77"/>
              </a:defRPr>
            </a:lvl4pPr>
            <a:lvl5pPr>
              <a:defRPr b="0" i="0">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9BDBA69B-BC00-A742-8802-DBC07125EC67}"/>
              </a:ext>
            </a:extLst>
          </p:cNvPr>
          <p:cNvSpPr/>
          <p:nvPr/>
        </p:nvSpPr>
        <p:spPr>
          <a:xfrm>
            <a:off x="0" y="-1"/>
            <a:ext cx="12192000" cy="1041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841E47F-9CBC-DD48-8C04-77F3D57C3379}"/>
              </a:ext>
            </a:extLst>
          </p:cNvPr>
          <p:cNvPicPr>
            <a:picLocks noChangeAspect="1"/>
          </p:cNvPicPr>
          <p:nvPr/>
        </p:nvPicPr>
        <p:blipFill rotWithShape="1">
          <a:blip r:embed="rId2"/>
          <a:srcRect r="66281" b="-1742"/>
          <a:stretch/>
        </p:blipFill>
        <p:spPr>
          <a:xfrm>
            <a:off x="275249" y="5904491"/>
            <a:ext cx="686450" cy="732790"/>
          </a:xfrm>
          <a:prstGeom prst="rect">
            <a:avLst/>
          </a:prstGeom>
        </p:spPr>
      </p:pic>
      <p:sp>
        <p:nvSpPr>
          <p:cNvPr id="18" name="Text Placeholder 17">
            <a:extLst>
              <a:ext uri="{FF2B5EF4-FFF2-40B4-BE49-F238E27FC236}">
                <a16:creationId xmlns:a16="http://schemas.microsoft.com/office/drawing/2014/main" id="{0766024C-3846-4F40-AD7B-A1E1692E044D}"/>
              </a:ext>
            </a:extLst>
          </p:cNvPr>
          <p:cNvSpPr>
            <a:spLocks noGrp="1"/>
          </p:cNvSpPr>
          <p:nvPr>
            <p:ph type="body" sz="quarter" idx="14" hasCustomPrompt="1"/>
          </p:nvPr>
        </p:nvSpPr>
        <p:spPr>
          <a:xfrm>
            <a:off x="525463" y="0"/>
            <a:ext cx="11141075" cy="1103313"/>
          </a:xfrm>
        </p:spPr>
        <p:txBody>
          <a:bodyPr anchor="ctr">
            <a:normAutofit/>
          </a:bodyPr>
          <a:lstStyle>
            <a:lvl1pPr marL="0" indent="0">
              <a:buNone/>
              <a:defRPr sz="3600" b="1" i="0">
                <a:solidFill>
                  <a:schemeClr val="bg1"/>
                </a:solidFill>
                <a:latin typeface="Proxima Nova" panose="02000506030000020004" pitchFamily="2" charset="0"/>
              </a:defRPr>
            </a:lvl1pPr>
          </a:lstStyle>
          <a:p>
            <a:pPr lvl="0"/>
            <a:r>
              <a:rPr lang="en-US"/>
              <a:t>Click to edit Master title style</a:t>
            </a:r>
          </a:p>
        </p:txBody>
      </p:sp>
    </p:spTree>
    <p:extLst>
      <p:ext uri="{BB962C8B-B14F-4D97-AF65-F5344CB8AC3E}">
        <p14:creationId xmlns:p14="http://schemas.microsoft.com/office/powerpoint/2010/main" val="74824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5601DA-8347-6048-AFC7-B3EE3A4EDB24}"/>
              </a:ext>
            </a:extLst>
          </p:cNvPr>
          <p:cNvSpPr>
            <a:spLocks noGrp="1"/>
          </p:cNvSpPr>
          <p:nvPr>
            <p:ph sz="half" idx="1"/>
          </p:nvPr>
        </p:nvSpPr>
        <p:spPr>
          <a:xfrm>
            <a:off x="525515" y="1507958"/>
            <a:ext cx="5676501" cy="4247315"/>
          </a:xfrm>
          <a:prstGeom prst="rect">
            <a:avLst/>
          </a:prstGeom>
        </p:spPr>
        <p:txBody>
          <a:bodyPr/>
          <a:lstStyle>
            <a:lvl1pPr>
              <a:defRPr b="0" i="0">
                <a:latin typeface="Adelle Sans" panose="02000503000000020004" pitchFamily="2" charset="77"/>
              </a:defRPr>
            </a:lvl1pPr>
            <a:lvl2pPr>
              <a:defRPr b="0" i="0">
                <a:latin typeface="Adelle Sans" panose="02000503000000020004" pitchFamily="2" charset="77"/>
              </a:defRPr>
            </a:lvl2pPr>
            <a:lvl3pPr>
              <a:defRPr b="0" i="0">
                <a:latin typeface="Adelle Sans" panose="02000503000000020004" pitchFamily="2" charset="77"/>
              </a:defRPr>
            </a:lvl3pPr>
            <a:lvl4pPr>
              <a:defRPr b="0" i="0">
                <a:latin typeface="Adelle Sans" panose="02000503000000020004" pitchFamily="2" charset="77"/>
              </a:defRPr>
            </a:lvl4pPr>
            <a:lvl5pPr>
              <a:defRPr b="0" i="0">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839E9452-2C29-1E43-B1CC-EFCE6C5E7D19}"/>
              </a:ext>
            </a:extLst>
          </p:cNvPr>
          <p:cNvCxnSpPr/>
          <p:nvPr/>
        </p:nvCxnSpPr>
        <p:spPr>
          <a:xfrm>
            <a:off x="0" y="6858000"/>
            <a:ext cx="12192000"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9BDBA69B-BC00-A742-8802-DBC07125EC67}"/>
              </a:ext>
            </a:extLst>
          </p:cNvPr>
          <p:cNvSpPr/>
          <p:nvPr/>
        </p:nvSpPr>
        <p:spPr>
          <a:xfrm>
            <a:off x="0" y="-1"/>
            <a:ext cx="12192000" cy="1041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841E47F-9CBC-DD48-8C04-77F3D57C3379}"/>
              </a:ext>
            </a:extLst>
          </p:cNvPr>
          <p:cNvPicPr>
            <a:picLocks noChangeAspect="1"/>
          </p:cNvPicPr>
          <p:nvPr/>
        </p:nvPicPr>
        <p:blipFill rotWithShape="1">
          <a:blip r:embed="rId2"/>
          <a:srcRect r="66281" b="-1742"/>
          <a:stretch/>
        </p:blipFill>
        <p:spPr>
          <a:xfrm>
            <a:off x="275249" y="5904491"/>
            <a:ext cx="686450" cy="732790"/>
          </a:xfrm>
          <a:prstGeom prst="rect">
            <a:avLst/>
          </a:prstGeom>
        </p:spPr>
      </p:pic>
      <p:sp>
        <p:nvSpPr>
          <p:cNvPr id="18" name="Text Placeholder 17">
            <a:extLst>
              <a:ext uri="{FF2B5EF4-FFF2-40B4-BE49-F238E27FC236}">
                <a16:creationId xmlns:a16="http://schemas.microsoft.com/office/drawing/2014/main" id="{0766024C-3846-4F40-AD7B-A1E1692E044D}"/>
              </a:ext>
            </a:extLst>
          </p:cNvPr>
          <p:cNvSpPr>
            <a:spLocks noGrp="1"/>
          </p:cNvSpPr>
          <p:nvPr>
            <p:ph type="body" sz="quarter" idx="14" hasCustomPrompt="1"/>
          </p:nvPr>
        </p:nvSpPr>
        <p:spPr>
          <a:xfrm>
            <a:off x="525463" y="0"/>
            <a:ext cx="11141075" cy="1103313"/>
          </a:xfrm>
        </p:spPr>
        <p:txBody>
          <a:bodyPr anchor="ctr">
            <a:normAutofit/>
          </a:bodyPr>
          <a:lstStyle>
            <a:lvl1pPr marL="0" indent="0">
              <a:buNone/>
              <a:defRPr sz="3600" b="1" i="0">
                <a:solidFill>
                  <a:schemeClr val="bg1"/>
                </a:solidFill>
                <a:latin typeface="Proxima Nova" panose="02000506030000020004" pitchFamily="2" charset="0"/>
              </a:defRPr>
            </a:lvl1pPr>
          </a:lstStyle>
          <a:p>
            <a:pPr lvl="0"/>
            <a:r>
              <a:rPr lang="en-US"/>
              <a:t>Click to edit Master title style</a:t>
            </a:r>
          </a:p>
        </p:txBody>
      </p:sp>
    </p:spTree>
    <p:extLst>
      <p:ext uri="{BB962C8B-B14F-4D97-AF65-F5344CB8AC3E}">
        <p14:creationId xmlns:p14="http://schemas.microsoft.com/office/powerpoint/2010/main" val="168560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5CA925-A192-0942-8DCB-09514A197750}"/>
              </a:ext>
            </a:extLst>
          </p:cNvPr>
          <p:cNvSpPr>
            <a:spLocks noGrp="1"/>
          </p:cNvSpPr>
          <p:nvPr>
            <p:ph type="body" idx="1"/>
          </p:nvPr>
        </p:nvSpPr>
        <p:spPr>
          <a:xfrm>
            <a:off x="525516" y="1445667"/>
            <a:ext cx="5339256" cy="823912"/>
          </a:xfrm>
          <a:prstGeom prst="rect">
            <a:avLst/>
          </a:prstGeom>
        </p:spPr>
        <p:txBody>
          <a:bodyPr anchor="b">
            <a:normAutofit/>
          </a:bodyPr>
          <a:lstStyle>
            <a:lvl1pPr marL="0" indent="0">
              <a:buNone/>
              <a:defRPr sz="3200" b="1" i="0">
                <a:solidFill>
                  <a:schemeClr val="accent3"/>
                </a:solidFill>
                <a:latin typeface="Proxima Nova Semibold" panose="0200050603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788494-3E34-F041-B8E4-A88C3ED8C5F9}"/>
              </a:ext>
            </a:extLst>
          </p:cNvPr>
          <p:cNvSpPr>
            <a:spLocks noGrp="1"/>
          </p:cNvSpPr>
          <p:nvPr>
            <p:ph sz="half" idx="2"/>
          </p:nvPr>
        </p:nvSpPr>
        <p:spPr>
          <a:xfrm>
            <a:off x="525516" y="2378947"/>
            <a:ext cx="5339256" cy="3684588"/>
          </a:xfrm>
          <a:prstGeom prst="rect">
            <a:avLst/>
          </a:prstGeom>
        </p:spPr>
        <p:txBody>
          <a:bodyPr/>
          <a:lstStyle>
            <a:lvl1pPr>
              <a:defRPr sz="2400" b="0" i="0">
                <a:latin typeface="Adelle Sans" panose="02000503000000020004" pitchFamily="2" charset="77"/>
              </a:defRPr>
            </a:lvl1pPr>
            <a:lvl2pPr>
              <a:defRPr sz="2000" b="0" i="0">
                <a:solidFill>
                  <a:srgbClr val="525656"/>
                </a:solidFill>
                <a:latin typeface="Adelle Sans" panose="02000503000000020004" pitchFamily="2" charset="77"/>
              </a:defRPr>
            </a:lvl2pPr>
            <a:lvl3pPr>
              <a:defRPr sz="1800" b="0" i="0">
                <a:solidFill>
                  <a:srgbClr val="525656"/>
                </a:solidFill>
                <a:latin typeface="Adelle Sans" panose="02000503000000020004" pitchFamily="2" charset="77"/>
              </a:defRPr>
            </a:lvl3pPr>
            <a:lvl4pPr>
              <a:defRPr b="0" i="0">
                <a:solidFill>
                  <a:srgbClr val="525656"/>
                </a:solidFill>
                <a:latin typeface="Adelle Sans" panose="02000503000000020004" pitchFamily="2" charset="77"/>
              </a:defRPr>
            </a:lvl4pPr>
            <a:lvl5pPr>
              <a:defRPr b="0" i="0">
                <a:solidFill>
                  <a:srgbClr val="525656"/>
                </a:solidFill>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7F9739F8-BD38-674E-89B1-6AF2FF7B3AA8}"/>
              </a:ext>
            </a:extLst>
          </p:cNvPr>
          <p:cNvCxnSpPr/>
          <p:nvPr/>
        </p:nvCxnSpPr>
        <p:spPr>
          <a:xfrm>
            <a:off x="0" y="6858000"/>
            <a:ext cx="12192000"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12" name="Rectangle 11">
            <a:extLst>
              <a:ext uri="{FF2B5EF4-FFF2-40B4-BE49-F238E27FC236}">
                <a16:creationId xmlns:a16="http://schemas.microsoft.com/office/drawing/2014/main" id="{86478455-37C1-0341-9BEC-1C409FBE52A2}"/>
              </a:ext>
            </a:extLst>
          </p:cNvPr>
          <p:cNvSpPr/>
          <p:nvPr/>
        </p:nvSpPr>
        <p:spPr>
          <a:xfrm>
            <a:off x="0" y="-1"/>
            <a:ext cx="12192000" cy="1041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3">
            <a:extLst>
              <a:ext uri="{FF2B5EF4-FFF2-40B4-BE49-F238E27FC236}">
                <a16:creationId xmlns:a16="http://schemas.microsoft.com/office/drawing/2014/main" id="{51CB6872-94EB-EB45-BDBF-F7D3974C9DE4}"/>
              </a:ext>
            </a:extLst>
          </p:cNvPr>
          <p:cNvSpPr>
            <a:spLocks noGrp="1"/>
          </p:cNvSpPr>
          <p:nvPr>
            <p:ph sz="half" idx="13"/>
          </p:nvPr>
        </p:nvSpPr>
        <p:spPr>
          <a:xfrm>
            <a:off x="6358758" y="2378947"/>
            <a:ext cx="5339256" cy="3684588"/>
          </a:xfrm>
          <a:prstGeom prst="rect">
            <a:avLst/>
          </a:prstGeom>
        </p:spPr>
        <p:txBody>
          <a:bodyPr/>
          <a:lstStyle>
            <a:lvl1pPr>
              <a:defRPr b="0" i="0">
                <a:latin typeface="Adelle Sans" panose="02000503000000020004" pitchFamily="2" charset="77"/>
              </a:defRPr>
            </a:lvl1pPr>
            <a:lvl2pPr>
              <a:defRPr b="0" i="0">
                <a:solidFill>
                  <a:srgbClr val="525656"/>
                </a:solidFill>
                <a:latin typeface="Adelle Sans" panose="02000503000000020004" pitchFamily="2" charset="77"/>
              </a:defRPr>
            </a:lvl2pPr>
            <a:lvl3pPr>
              <a:defRPr b="0" i="0">
                <a:solidFill>
                  <a:srgbClr val="525656"/>
                </a:solidFill>
                <a:latin typeface="Adelle Sans" panose="02000503000000020004" pitchFamily="2" charset="77"/>
              </a:defRPr>
            </a:lvl3pPr>
            <a:lvl4pPr>
              <a:defRPr b="0" i="0">
                <a:solidFill>
                  <a:srgbClr val="525656"/>
                </a:solidFill>
                <a:latin typeface="Adelle Sans" panose="02000503000000020004" pitchFamily="2" charset="77"/>
              </a:defRPr>
            </a:lvl4pPr>
            <a:lvl5pPr>
              <a:defRPr b="0" i="0">
                <a:solidFill>
                  <a:srgbClr val="525656"/>
                </a:solidFill>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a:extLst>
              <a:ext uri="{FF2B5EF4-FFF2-40B4-BE49-F238E27FC236}">
                <a16:creationId xmlns:a16="http://schemas.microsoft.com/office/drawing/2014/main" id="{4DDE1C7E-4CC2-C942-8FC1-BE8CDAB37DB2}"/>
              </a:ext>
            </a:extLst>
          </p:cNvPr>
          <p:cNvPicPr>
            <a:picLocks noChangeAspect="1"/>
          </p:cNvPicPr>
          <p:nvPr/>
        </p:nvPicPr>
        <p:blipFill rotWithShape="1">
          <a:blip r:embed="rId2"/>
          <a:srcRect r="66281" b="-1742"/>
          <a:stretch/>
        </p:blipFill>
        <p:spPr>
          <a:xfrm>
            <a:off x="275249" y="5904491"/>
            <a:ext cx="686450" cy="732790"/>
          </a:xfrm>
          <a:prstGeom prst="rect">
            <a:avLst/>
          </a:prstGeom>
        </p:spPr>
      </p:pic>
      <p:sp>
        <p:nvSpPr>
          <p:cNvPr id="17" name="Text Placeholder 2">
            <a:extLst>
              <a:ext uri="{FF2B5EF4-FFF2-40B4-BE49-F238E27FC236}">
                <a16:creationId xmlns:a16="http://schemas.microsoft.com/office/drawing/2014/main" id="{3E3E685A-2A2D-6D4B-90D0-C351A9D72C70}"/>
              </a:ext>
            </a:extLst>
          </p:cNvPr>
          <p:cNvSpPr>
            <a:spLocks noGrp="1"/>
          </p:cNvSpPr>
          <p:nvPr>
            <p:ph type="body" idx="14"/>
          </p:nvPr>
        </p:nvSpPr>
        <p:spPr>
          <a:xfrm>
            <a:off x="6358758" y="1445667"/>
            <a:ext cx="5339256" cy="823912"/>
          </a:xfrm>
          <a:prstGeom prst="rect">
            <a:avLst/>
          </a:prstGeom>
        </p:spPr>
        <p:txBody>
          <a:bodyPr anchor="b">
            <a:normAutofit/>
          </a:bodyPr>
          <a:lstStyle>
            <a:lvl1pPr marL="0" indent="0">
              <a:buNone/>
              <a:defRPr sz="3200" b="1" i="0">
                <a:solidFill>
                  <a:schemeClr val="accent5"/>
                </a:solidFill>
                <a:latin typeface="Proxima Nova Semibold" panose="0200050603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17">
            <a:extLst>
              <a:ext uri="{FF2B5EF4-FFF2-40B4-BE49-F238E27FC236}">
                <a16:creationId xmlns:a16="http://schemas.microsoft.com/office/drawing/2014/main" id="{09DD878B-836A-A84D-9251-AF81A901B2B3}"/>
              </a:ext>
            </a:extLst>
          </p:cNvPr>
          <p:cNvSpPr>
            <a:spLocks noGrp="1"/>
          </p:cNvSpPr>
          <p:nvPr>
            <p:ph type="body" sz="quarter" idx="15" hasCustomPrompt="1"/>
          </p:nvPr>
        </p:nvSpPr>
        <p:spPr>
          <a:xfrm>
            <a:off x="525463" y="0"/>
            <a:ext cx="11141075" cy="1103313"/>
          </a:xfrm>
        </p:spPr>
        <p:txBody>
          <a:bodyPr anchor="ctr">
            <a:normAutofit/>
          </a:bodyPr>
          <a:lstStyle>
            <a:lvl1pPr marL="0" indent="0">
              <a:buNone/>
              <a:defRPr sz="3600" b="1" i="0">
                <a:solidFill>
                  <a:schemeClr val="bg1"/>
                </a:solidFill>
                <a:latin typeface="Proxima Nova" panose="02000506030000020004" pitchFamily="2" charset="0"/>
              </a:defRPr>
            </a:lvl1pPr>
          </a:lstStyle>
          <a:p>
            <a:pPr lvl="0"/>
            <a:r>
              <a:rPr lang="en-US"/>
              <a:t>Click to edit Master title style</a:t>
            </a:r>
          </a:p>
        </p:txBody>
      </p:sp>
    </p:spTree>
    <p:extLst>
      <p:ext uri="{BB962C8B-B14F-4D97-AF65-F5344CB8AC3E}">
        <p14:creationId xmlns:p14="http://schemas.microsoft.com/office/powerpoint/2010/main" val="2017660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5BD484-3EA0-2E4E-A60B-8C347D911C8D}"/>
              </a:ext>
            </a:extLst>
          </p:cNvPr>
          <p:cNvSpPr/>
          <p:nvPr/>
        </p:nvSpPr>
        <p:spPr>
          <a:xfrm>
            <a:off x="315310" y="325717"/>
            <a:ext cx="11556124" cy="6106619"/>
          </a:xfrm>
          <a:prstGeom prst="rect">
            <a:avLst/>
          </a:prstGeom>
          <a:solidFill>
            <a:srgbClr val="15194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itle 1">
            <a:extLst>
              <a:ext uri="{FF2B5EF4-FFF2-40B4-BE49-F238E27FC236}">
                <a16:creationId xmlns:a16="http://schemas.microsoft.com/office/drawing/2014/main" id="{BA7EDA71-75BD-5440-9E18-55427D29D2E9}"/>
              </a:ext>
            </a:extLst>
          </p:cNvPr>
          <p:cNvSpPr>
            <a:spLocks noGrp="1"/>
          </p:cNvSpPr>
          <p:nvPr>
            <p:ph type="title"/>
          </p:nvPr>
        </p:nvSpPr>
        <p:spPr>
          <a:xfrm>
            <a:off x="583332" y="488738"/>
            <a:ext cx="10946058" cy="1041991"/>
          </a:xfrm>
          <a:prstGeom prst="rect">
            <a:avLst/>
          </a:prstGeom>
        </p:spPr>
        <p:txBody>
          <a:bodyPr>
            <a:normAutofit/>
          </a:bodyPr>
          <a:lstStyle>
            <a:lvl1pPr>
              <a:defRPr sz="3600" b="1" i="0">
                <a:solidFill>
                  <a:schemeClr val="bg1"/>
                </a:solidFill>
                <a:latin typeface="Proxima Nova" panose="02000506030000020004" pitchFamily="2" charset="0"/>
              </a:defRPr>
            </a:lvl1pPr>
          </a:lstStyle>
          <a:p>
            <a:r>
              <a:rPr lang="en-US"/>
              <a:t>Click to edit Master title style</a:t>
            </a:r>
          </a:p>
        </p:txBody>
      </p:sp>
      <p:sp>
        <p:nvSpPr>
          <p:cNvPr id="7" name="Content Placeholder 2">
            <a:extLst>
              <a:ext uri="{FF2B5EF4-FFF2-40B4-BE49-F238E27FC236}">
                <a16:creationId xmlns:a16="http://schemas.microsoft.com/office/drawing/2014/main" id="{9795B372-A8BB-B64B-AD18-74876C5FBE69}"/>
              </a:ext>
            </a:extLst>
          </p:cNvPr>
          <p:cNvSpPr>
            <a:spLocks noGrp="1"/>
          </p:cNvSpPr>
          <p:nvPr>
            <p:ph idx="1"/>
          </p:nvPr>
        </p:nvSpPr>
        <p:spPr>
          <a:xfrm>
            <a:off x="585959" y="1754293"/>
            <a:ext cx="10943431" cy="4410031"/>
          </a:xfrm>
          <a:prstGeom prst="rect">
            <a:avLst/>
          </a:prstGeom>
        </p:spPr>
        <p:txBody>
          <a:bodyPr/>
          <a:lstStyle>
            <a:lvl1pPr>
              <a:defRPr b="0" i="0">
                <a:solidFill>
                  <a:schemeClr val="bg1"/>
                </a:solidFill>
                <a:latin typeface="Adelle Sans" panose="02000503000000020004" pitchFamily="2" charset="77"/>
              </a:defRPr>
            </a:lvl1pPr>
            <a:lvl2pPr>
              <a:defRPr b="0" i="0">
                <a:solidFill>
                  <a:schemeClr val="bg1"/>
                </a:solidFill>
                <a:latin typeface="Adelle Sans" panose="02000503000000020004" pitchFamily="2" charset="77"/>
              </a:defRPr>
            </a:lvl2pPr>
            <a:lvl3pPr>
              <a:defRPr b="0" i="0">
                <a:solidFill>
                  <a:schemeClr val="bg1"/>
                </a:solidFill>
                <a:latin typeface="Adelle Sans" panose="02000503000000020004" pitchFamily="2" charset="77"/>
              </a:defRPr>
            </a:lvl3pPr>
            <a:lvl4pPr>
              <a:defRPr b="0" i="0">
                <a:solidFill>
                  <a:schemeClr val="bg1"/>
                </a:solidFill>
                <a:latin typeface="Adelle Sans" panose="02000503000000020004" pitchFamily="2" charset="77"/>
              </a:defRPr>
            </a:lvl4pPr>
            <a:lvl5pPr>
              <a:defRPr b="0" i="0">
                <a:solidFill>
                  <a:schemeClr val="bg1"/>
                </a:solidFill>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28D42F22-D84C-BA44-A88C-5F7DF96918F8}"/>
              </a:ext>
            </a:extLst>
          </p:cNvPr>
          <p:cNvPicPr>
            <a:picLocks noChangeAspect="1"/>
          </p:cNvPicPr>
          <p:nvPr/>
        </p:nvPicPr>
        <p:blipFill rotWithShape="1">
          <a:blip r:embed="rId3"/>
          <a:srcRect r="66281" b="-1742"/>
          <a:stretch/>
        </p:blipFill>
        <p:spPr>
          <a:xfrm>
            <a:off x="275249" y="5904491"/>
            <a:ext cx="686450" cy="732790"/>
          </a:xfrm>
          <a:prstGeom prst="rect">
            <a:avLst/>
          </a:prstGeom>
        </p:spPr>
      </p:pic>
    </p:spTree>
    <p:extLst>
      <p:ext uri="{BB962C8B-B14F-4D97-AF65-F5344CB8AC3E}">
        <p14:creationId xmlns:p14="http://schemas.microsoft.com/office/powerpoint/2010/main" val="1818657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F04465-AABC-3A4F-8FC9-8995FEDCDC6F}"/>
              </a:ext>
            </a:extLst>
          </p:cNvPr>
          <p:cNvSpPr/>
          <p:nvPr/>
        </p:nvSpPr>
        <p:spPr>
          <a:xfrm>
            <a:off x="0" y="0"/>
            <a:ext cx="8915400" cy="6858000"/>
          </a:xfrm>
          <a:prstGeom prst="rect">
            <a:avLst/>
          </a:prstGeom>
          <a:solidFill>
            <a:srgbClr val="151945">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1EFD6FA-B95F-4B4E-B8E9-6AA2FC82158D}"/>
              </a:ext>
            </a:extLst>
          </p:cNvPr>
          <p:cNvPicPr>
            <a:picLocks noChangeAspect="1"/>
          </p:cNvPicPr>
          <p:nvPr/>
        </p:nvPicPr>
        <p:blipFill rotWithShape="1">
          <a:blip r:embed="rId3"/>
          <a:srcRect r="66281" b="-1742"/>
          <a:stretch/>
        </p:blipFill>
        <p:spPr>
          <a:xfrm>
            <a:off x="275249" y="5904491"/>
            <a:ext cx="686450" cy="732790"/>
          </a:xfrm>
          <a:prstGeom prst="rect">
            <a:avLst/>
          </a:prstGeom>
        </p:spPr>
      </p:pic>
      <p:sp>
        <p:nvSpPr>
          <p:cNvPr id="11" name="Title 1">
            <a:extLst>
              <a:ext uri="{FF2B5EF4-FFF2-40B4-BE49-F238E27FC236}">
                <a16:creationId xmlns:a16="http://schemas.microsoft.com/office/drawing/2014/main" id="{5C5F0C95-66C0-C743-8E0D-F91134E1D459}"/>
              </a:ext>
            </a:extLst>
          </p:cNvPr>
          <p:cNvSpPr>
            <a:spLocks noGrp="1"/>
          </p:cNvSpPr>
          <p:nvPr>
            <p:ph type="title"/>
          </p:nvPr>
        </p:nvSpPr>
        <p:spPr>
          <a:xfrm>
            <a:off x="585959" y="251618"/>
            <a:ext cx="7802667" cy="1325563"/>
          </a:xfrm>
          <a:prstGeom prst="rect">
            <a:avLst/>
          </a:prstGeom>
        </p:spPr>
        <p:txBody>
          <a:bodyPr/>
          <a:lstStyle>
            <a:lvl1pPr>
              <a:defRPr>
                <a:solidFill>
                  <a:schemeClr val="bg1"/>
                </a:solidFill>
              </a:defRPr>
            </a:lvl1pPr>
          </a:lstStyle>
          <a:p>
            <a:r>
              <a:rPr lang="en-US"/>
              <a:t>Click to edit Master title style</a:t>
            </a:r>
          </a:p>
        </p:txBody>
      </p:sp>
      <p:sp>
        <p:nvSpPr>
          <p:cNvPr id="12" name="Content Placeholder 2">
            <a:extLst>
              <a:ext uri="{FF2B5EF4-FFF2-40B4-BE49-F238E27FC236}">
                <a16:creationId xmlns:a16="http://schemas.microsoft.com/office/drawing/2014/main" id="{72D33327-4858-A74E-A4A8-E5F9EFD0B11D}"/>
              </a:ext>
            </a:extLst>
          </p:cNvPr>
          <p:cNvSpPr>
            <a:spLocks noGrp="1"/>
          </p:cNvSpPr>
          <p:nvPr>
            <p:ph idx="1"/>
          </p:nvPr>
        </p:nvSpPr>
        <p:spPr>
          <a:xfrm>
            <a:off x="585960" y="1817356"/>
            <a:ext cx="7802666" cy="4087136"/>
          </a:xfrm>
          <a:prstGeom prst="rect">
            <a:avLst/>
          </a:prstGeom>
        </p:spPr>
        <p:txBody>
          <a:bodyPr/>
          <a:lstStyle>
            <a:lvl1pPr>
              <a:defRPr b="0" i="0">
                <a:solidFill>
                  <a:schemeClr val="bg1"/>
                </a:solidFill>
                <a:latin typeface="Adelle Sans" panose="02000503000000020004" pitchFamily="2" charset="77"/>
              </a:defRPr>
            </a:lvl1pPr>
            <a:lvl2pPr>
              <a:defRPr b="0" i="0">
                <a:solidFill>
                  <a:schemeClr val="bg1"/>
                </a:solidFill>
                <a:latin typeface="Adelle Sans" panose="02000503000000020004" pitchFamily="2" charset="77"/>
              </a:defRPr>
            </a:lvl2pPr>
            <a:lvl3pPr>
              <a:defRPr b="0" i="0">
                <a:solidFill>
                  <a:schemeClr val="bg1"/>
                </a:solidFill>
                <a:latin typeface="Adelle Sans" panose="02000503000000020004" pitchFamily="2" charset="77"/>
              </a:defRPr>
            </a:lvl3pPr>
            <a:lvl4pPr>
              <a:defRPr b="0" i="0">
                <a:solidFill>
                  <a:schemeClr val="bg1"/>
                </a:solidFill>
                <a:latin typeface="Adelle Sans" panose="02000503000000020004" pitchFamily="2" charset="77"/>
              </a:defRPr>
            </a:lvl4pPr>
            <a:lvl5pPr>
              <a:defRPr b="0" i="0">
                <a:solidFill>
                  <a:schemeClr val="bg1"/>
                </a:solidFill>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995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HORT Bullets and Image">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6205AC-B058-5249-8CA7-CB5ED13997D4}"/>
              </a:ext>
            </a:extLst>
          </p:cNvPr>
          <p:cNvPicPr>
            <a:picLocks noChangeAspect="1"/>
          </p:cNvPicPr>
          <p:nvPr/>
        </p:nvPicPr>
        <p:blipFill rotWithShape="1">
          <a:blip r:embed="rId3"/>
          <a:srcRect r="66281" b="-1742"/>
          <a:stretch/>
        </p:blipFill>
        <p:spPr>
          <a:xfrm>
            <a:off x="275249" y="5904491"/>
            <a:ext cx="686450" cy="732790"/>
          </a:xfrm>
          <a:prstGeom prst="rect">
            <a:avLst/>
          </a:prstGeom>
        </p:spPr>
      </p:pic>
      <p:cxnSp>
        <p:nvCxnSpPr>
          <p:cNvPr id="13" name="Straight Connector 12">
            <a:extLst>
              <a:ext uri="{FF2B5EF4-FFF2-40B4-BE49-F238E27FC236}">
                <a16:creationId xmlns:a16="http://schemas.microsoft.com/office/drawing/2014/main" id="{A3300277-79AA-4747-A719-D0E8465B4446}"/>
              </a:ext>
            </a:extLst>
          </p:cNvPr>
          <p:cNvCxnSpPr/>
          <p:nvPr/>
        </p:nvCxnSpPr>
        <p:spPr>
          <a:xfrm>
            <a:off x="0" y="6858000"/>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Rectangle 7">
            <a:extLst>
              <a:ext uri="{FF2B5EF4-FFF2-40B4-BE49-F238E27FC236}">
                <a16:creationId xmlns:a16="http://schemas.microsoft.com/office/drawing/2014/main" id="{A6030DDF-DA1E-3E4D-B68D-0A9DBAC8F1AD}"/>
              </a:ext>
            </a:extLst>
          </p:cNvPr>
          <p:cNvSpPr/>
          <p:nvPr/>
        </p:nvSpPr>
        <p:spPr>
          <a:xfrm>
            <a:off x="275249" y="673772"/>
            <a:ext cx="8387488" cy="4940412"/>
          </a:xfrm>
          <a:prstGeom prst="rect">
            <a:avLst/>
          </a:prstGeom>
          <a:solidFill>
            <a:srgbClr val="F9F9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70045DD5-4C31-4748-B369-D3EE8C529A50}"/>
              </a:ext>
            </a:extLst>
          </p:cNvPr>
          <p:cNvCxnSpPr>
            <a:cxnSpLocks/>
          </p:cNvCxnSpPr>
          <p:nvPr/>
        </p:nvCxnSpPr>
        <p:spPr>
          <a:xfrm>
            <a:off x="275249" y="5620315"/>
            <a:ext cx="8387488" cy="0"/>
          </a:xfrm>
          <a:prstGeom prst="line">
            <a:avLst/>
          </a:prstGeom>
          <a:ln w="25400"/>
        </p:spPr>
        <p:style>
          <a:lnRef idx="1">
            <a:schemeClr val="accent3"/>
          </a:lnRef>
          <a:fillRef idx="0">
            <a:schemeClr val="accent3"/>
          </a:fillRef>
          <a:effectRef idx="0">
            <a:schemeClr val="accent3"/>
          </a:effectRef>
          <a:fontRef idx="minor">
            <a:schemeClr val="tx1"/>
          </a:fontRef>
        </p:style>
      </p:cxnSp>
      <p:sp>
        <p:nvSpPr>
          <p:cNvPr id="12" name="Title 1">
            <a:extLst>
              <a:ext uri="{FF2B5EF4-FFF2-40B4-BE49-F238E27FC236}">
                <a16:creationId xmlns:a16="http://schemas.microsoft.com/office/drawing/2014/main" id="{1B3B7382-5E80-3A45-B7EB-9F7C595C67F1}"/>
              </a:ext>
            </a:extLst>
          </p:cNvPr>
          <p:cNvSpPr>
            <a:spLocks noGrp="1"/>
          </p:cNvSpPr>
          <p:nvPr>
            <p:ph type="title" hasCustomPrompt="1"/>
          </p:nvPr>
        </p:nvSpPr>
        <p:spPr>
          <a:xfrm>
            <a:off x="507125" y="1165310"/>
            <a:ext cx="7938376" cy="753623"/>
          </a:xfrm>
          <a:prstGeom prst="rect">
            <a:avLst/>
          </a:prstGeom>
        </p:spPr>
        <p:txBody>
          <a:bodyPr anchor="b"/>
          <a:lstStyle>
            <a:lvl1pPr>
              <a:defRPr sz="3200">
                <a:solidFill>
                  <a:schemeClr val="accent3"/>
                </a:solidFill>
              </a:defRPr>
            </a:lvl1pPr>
          </a:lstStyle>
          <a:p>
            <a:pPr lvl="0"/>
            <a:r>
              <a:rPr lang="en-US" dirty="0"/>
              <a:t>Edit Master text styles</a:t>
            </a:r>
          </a:p>
        </p:txBody>
      </p:sp>
      <p:sp>
        <p:nvSpPr>
          <p:cNvPr id="15" name="Content Placeholder 3">
            <a:extLst>
              <a:ext uri="{FF2B5EF4-FFF2-40B4-BE49-F238E27FC236}">
                <a16:creationId xmlns:a16="http://schemas.microsoft.com/office/drawing/2014/main" id="{8CD8A279-EC96-3044-923F-580E6D910AFA}"/>
              </a:ext>
            </a:extLst>
          </p:cNvPr>
          <p:cNvSpPr>
            <a:spLocks noGrp="1"/>
          </p:cNvSpPr>
          <p:nvPr>
            <p:ph sz="half" idx="2"/>
          </p:nvPr>
        </p:nvSpPr>
        <p:spPr>
          <a:xfrm>
            <a:off x="508593" y="2077039"/>
            <a:ext cx="7936907" cy="3322557"/>
          </a:xfrm>
          <a:prstGeom prst="rect">
            <a:avLst/>
          </a:prstGeom>
        </p:spPr>
        <p:txBody>
          <a:bodyPr/>
          <a:lstStyle>
            <a:lvl1pPr>
              <a:defRPr sz="2400" b="0" i="0">
                <a:latin typeface="Adelle Sans" panose="02000503000000020004" pitchFamily="2" charset="77"/>
              </a:defRPr>
            </a:lvl1pPr>
            <a:lvl2pPr>
              <a:defRPr sz="2000" b="0" i="0">
                <a:solidFill>
                  <a:srgbClr val="525656"/>
                </a:solidFill>
                <a:latin typeface="Adelle Sans" panose="02000503000000020004" pitchFamily="2" charset="77"/>
              </a:defRPr>
            </a:lvl2pPr>
            <a:lvl3pPr>
              <a:defRPr sz="1800" b="0" i="0">
                <a:solidFill>
                  <a:srgbClr val="525656"/>
                </a:solidFill>
                <a:latin typeface="Adelle Sans" panose="02000503000000020004" pitchFamily="2" charset="77"/>
              </a:defRPr>
            </a:lvl3pPr>
            <a:lvl4pPr>
              <a:defRPr b="0" i="0">
                <a:solidFill>
                  <a:srgbClr val="525656"/>
                </a:solidFill>
                <a:latin typeface="Adelle Sans" panose="02000503000000020004" pitchFamily="2" charset="77"/>
              </a:defRPr>
            </a:lvl4pPr>
            <a:lvl5pPr>
              <a:defRPr b="0" i="0">
                <a:solidFill>
                  <a:srgbClr val="525656"/>
                </a:solidFill>
                <a:latin typeface="Adelle Sans" panose="02000503000000020004"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21448CD3-5286-6143-8B69-CDE8537D5AE0}"/>
              </a:ext>
            </a:extLst>
          </p:cNvPr>
          <p:cNvSpPr/>
          <p:nvPr/>
        </p:nvSpPr>
        <p:spPr>
          <a:xfrm>
            <a:off x="0" y="-1"/>
            <a:ext cx="12192000" cy="1041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7">
            <a:extLst>
              <a:ext uri="{FF2B5EF4-FFF2-40B4-BE49-F238E27FC236}">
                <a16:creationId xmlns:a16="http://schemas.microsoft.com/office/drawing/2014/main" id="{4ABC5525-1625-A44B-840C-E51C98F46199}"/>
              </a:ext>
            </a:extLst>
          </p:cNvPr>
          <p:cNvSpPr>
            <a:spLocks noGrp="1"/>
          </p:cNvSpPr>
          <p:nvPr>
            <p:ph type="body" sz="quarter" idx="14" hasCustomPrompt="1"/>
          </p:nvPr>
        </p:nvSpPr>
        <p:spPr>
          <a:xfrm>
            <a:off x="525463" y="0"/>
            <a:ext cx="11141075" cy="1103313"/>
          </a:xfrm>
        </p:spPr>
        <p:txBody>
          <a:bodyPr anchor="ctr">
            <a:normAutofit/>
          </a:bodyPr>
          <a:lstStyle>
            <a:lvl1pPr marL="0" indent="0">
              <a:buNone/>
              <a:defRPr sz="3600" b="1" i="0">
                <a:solidFill>
                  <a:schemeClr val="bg1"/>
                </a:solidFill>
                <a:latin typeface="Proxima Nova" panose="02000506030000020004" pitchFamily="2" charset="0"/>
              </a:defRPr>
            </a:lvl1pPr>
          </a:lstStyle>
          <a:p>
            <a:pPr lvl="0"/>
            <a:r>
              <a:rPr lang="en-US" dirty="0"/>
              <a:t>Click to edit Master title style</a:t>
            </a:r>
          </a:p>
        </p:txBody>
      </p:sp>
    </p:spTree>
    <p:extLst>
      <p:ext uri="{BB962C8B-B14F-4D97-AF65-F5344CB8AC3E}">
        <p14:creationId xmlns:p14="http://schemas.microsoft.com/office/powerpoint/2010/main" val="202033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FF93D5-62F0-5145-AB64-7AC90B60F8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1F652F-5C50-294A-A9ED-638E2DAF4A43}"/>
              </a:ext>
            </a:extLst>
          </p:cNvPr>
          <p:cNvSpPr>
            <a:spLocks noGrp="1"/>
          </p:cNvSpPr>
          <p:nvPr>
            <p:ph type="body" idx="1"/>
          </p:nvPr>
        </p:nvSpPr>
        <p:spPr>
          <a:xfrm>
            <a:off x="838200" y="1825625"/>
            <a:ext cx="10515600" cy="41495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611015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txStyles>
    <p:titleStyle>
      <a:lvl1pPr algn="l" defTabSz="914400" rtl="0" eaLnBrk="1" latinLnBrk="0" hangingPunct="1">
        <a:lnSpc>
          <a:spcPct val="90000"/>
        </a:lnSpc>
        <a:spcBef>
          <a:spcPct val="0"/>
        </a:spcBef>
        <a:buNone/>
        <a:defRPr sz="3600" b="1" i="0" kern="1200">
          <a:solidFill>
            <a:schemeClr val="tx1"/>
          </a:solidFill>
          <a:latin typeface="Proxima Nova" panose="02000506030000020004" pitchFamily="2" charset="0"/>
          <a:ea typeface="+mj-ea"/>
          <a:cs typeface="+mj-cs"/>
        </a:defRPr>
      </a:lvl1pPr>
    </p:titleStyle>
    <p:bodyStyle>
      <a:lvl1pPr marL="344488" indent="-344488" algn="l" defTabSz="914400" rtl="0" eaLnBrk="1" latinLnBrk="0" hangingPunct="1">
        <a:lnSpc>
          <a:spcPct val="90000"/>
        </a:lnSpc>
        <a:spcBef>
          <a:spcPts val="1000"/>
        </a:spcBef>
        <a:buFont typeface="Courier New" panose="02070309020205020404" pitchFamily="49" charset="0"/>
        <a:buChar char="o"/>
        <a:tabLst/>
        <a:defRPr sz="2400" b="0" i="0" kern="1200">
          <a:solidFill>
            <a:srgbClr val="525656"/>
          </a:solidFill>
          <a:latin typeface="Adelle Sans" panose="02000503000000020004" pitchFamily="2" charset="77"/>
          <a:ea typeface="+mn-ea"/>
          <a:cs typeface="+mn-cs"/>
        </a:defRPr>
      </a:lvl1pPr>
      <a:lvl2pPr marL="750888" indent="-293688" algn="l" defTabSz="914400" rtl="0" eaLnBrk="1" latinLnBrk="0" hangingPunct="1">
        <a:lnSpc>
          <a:spcPct val="90000"/>
        </a:lnSpc>
        <a:spcBef>
          <a:spcPts val="500"/>
        </a:spcBef>
        <a:buFont typeface="Courier New" panose="02070309020205020404" pitchFamily="49" charset="0"/>
        <a:buChar char="o"/>
        <a:tabLst/>
        <a:defRPr sz="2000" b="0" i="0" kern="1200">
          <a:solidFill>
            <a:srgbClr val="525656"/>
          </a:solidFill>
          <a:latin typeface="Adelle Sans" panose="02000503000000020004" pitchFamily="2" charset="77"/>
          <a:ea typeface="+mn-ea"/>
          <a:cs typeface="+mn-cs"/>
        </a:defRPr>
      </a:lvl2pPr>
      <a:lvl3pPr marL="1208088" indent="-293688" algn="l" defTabSz="914400" rtl="0" eaLnBrk="1" latinLnBrk="0" hangingPunct="1">
        <a:lnSpc>
          <a:spcPct val="90000"/>
        </a:lnSpc>
        <a:spcBef>
          <a:spcPts val="500"/>
        </a:spcBef>
        <a:buFont typeface="Courier New" panose="02070309020205020404" pitchFamily="49" charset="0"/>
        <a:buChar char="o"/>
        <a:tabLst/>
        <a:defRPr sz="1800" b="0" i="0" kern="1200">
          <a:solidFill>
            <a:srgbClr val="525656"/>
          </a:solidFill>
          <a:latin typeface="Adelle Sans" panose="02000503000000020004" pitchFamily="2" charset="77"/>
          <a:ea typeface="+mn-ea"/>
          <a:cs typeface="+mn-cs"/>
        </a:defRPr>
      </a:lvl3pPr>
      <a:lvl4pPr marL="1604963" indent="-233363" algn="l" defTabSz="914400" rtl="0" eaLnBrk="1" latinLnBrk="0" hangingPunct="1">
        <a:lnSpc>
          <a:spcPct val="90000"/>
        </a:lnSpc>
        <a:spcBef>
          <a:spcPts val="500"/>
        </a:spcBef>
        <a:buFont typeface="Courier New" panose="02070309020205020404" pitchFamily="49" charset="0"/>
        <a:buChar char="o"/>
        <a:tabLst/>
        <a:defRPr sz="1600" b="0" i="0" kern="1200">
          <a:solidFill>
            <a:srgbClr val="525656"/>
          </a:solidFill>
          <a:latin typeface="Adelle Sans" panose="02000503000000020004" pitchFamily="2" charset="77"/>
          <a:ea typeface="+mn-ea"/>
          <a:cs typeface="+mn-cs"/>
        </a:defRPr>
      </a:lvl4pPr>
      <a:lvl5pPr marL="2062163" indent="-233363" algn="l" defTabSz="914400" rtl="0" eaLnBrk="1" latinLnBrk="0" hangingPunct="1">
        <a:lnSpc>
          <a:spcPct val="90000"/>
        </a:lnSpc>
        <a:spcBef>
          <a:spcPts val="500"/>
        </a:spcBef>
        <a:buFont typeface="Courier New" panose="02070309020205020404" pitchFamily="49" charset="0"/>
        <a:buChar char="o"/>
        <a:tabLst/>
        <a:defRPr sz="1400" b="0" i="0" kern="1200">
          <a:solidFill>
            <a:srgbClr val="525656"/>
          </a:solidFill>
          <a:latin typeface="Adelle Sans" panose="02000503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24" userDrawn="1">
          <p15:clr>
            <a:srgbClr val="F26B43"/>
          </p15:clr>
        </p15:guide>
        <p15:guide id="2" orient="horz" pos="297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4853E1-437A-E44C-A176-6BE005F15261}"/>
              </a:ext>
            </a:extLst>
          </p:cNvPr>
          <p:cNvSpPr>
            <a:spLocks noGrp="1"/>
          </p:cNvSpPr>
          <p:nvPr>
            <p:ph type="body" sz="quarter" idx="10"/>
          </p:nvPr>
        </p:nvSpPr>
        <p:spPr>
          <a:xfrm>
            <a:off x="1158341" y="2607676"/>
            <a:ext cx="10409607" cy="3618463"/>
          </a:xfrm>
        </p:spPr>
        <p:txBody>
          <a:bodyPr/>
          <a:lstStyle/>
          <a:p>
            <a:r>
              <a:rPr lang="en-US" sz="4800" i="0" dirty="0">
                <a:effectLst/>
              </a:rPr>
              <a:t> </a:t>
            </a:r>
          </a:p>
          <a:p>
            <a:r>
              <a:rPr lang="en-US" sz="4800" i="0" dirty="0">
                <a:effectLst/>
              </a:rPr>
              <a:t>Risk Management Life Cycle – 4-1-4</a:t>
            </a:r>
          </a:p>
          <a:p>
            <a:r>
              <a:rPr lang="en-US" sz="4800" dirty="0"/>
              <a:t>CASP+ - CAS-004</a:t>
            </a:r>
            <a:endParaRPr lang="en-US" sz="4800" i="0" dirty="0">
              <a:effectLst/>
            </a:endParaRPr>
          </a:p>
        </p:txBody>
      </p:sp>
    </p:spTree>
    <p:extLst>
      <p:ext uri="{BB962C8B-B14F-4D97-AF65-F5344CB8AC3E}">
        <p14:creationId xmlns:p14="http://schemas.microsoft.com/office/powerpoint/2010/main" val="307786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AA9D8B-D5C8-4691-8B0B-955472108FE1}"/>
              </a:ext>
            </a:extLst>
          </p:cNvPr>
          <p:cNvSpPr>
            <a:spLocks noGrp="1"/>
          </p:cNvSpPr>
          <p:nvPr>
            <p:ph type="title"/>
          </p:nvPr>
        </p:nvSpPr>
        <p:spPr/>
        <p:txBody>
          <a:bodyPr>
            <a:normAutofit/>
          </a:bodyPr>
          <a:lstStyle/>
          <a:p>
            <a:r>
              <a:rPr lang="en-US" sz="3000" dirty="0"/>
              <a:t>What is the Risk Management Lifecycle?</a:t>
            </a:r>
          </a:p>
        </p:txBody>
      </p:sp>
      <p:graphicFrame>
        <p:nvGraphicFramePr>
          <p:cNvPr id="2" name="Content Placeholder 1">
            <a:extLst>
              <a:ext uri="{FF2B5EF4-FFF2-40B4-BE49-F238E27FC236}">
                <a16:creationId xmlns:a16="http://schemas.microsoft.com/office/drawing/2014/main" id="{5C28F021-3899-4FAE-B7E0-7CA0AAA1EA5B}"/>
              </a:ext>
            </a:extLst>
          </p:cNvPr>
          <p:cNvGraphicFramePr>
            <a:graphicFrameLocks noGrp="1"/>
          </p:cNvGraphicFramePr>
          <p:nvPr>
            <p:ph idx="1"/>
            <p:extLst>
              <p:ext uri="{D42A27DB-BD31-4B8C-83A1-F6EECF244321}">
                <p14:modId xmlns:p14="http://schemas.microsoft.com/office/powerpoint/2010/main" val="2243849209"/>
              </p:ext>
            </p:extLst>
          </p:nvPr>
        </p:nvGraphicFramePr>
        <p:xfrm>
          <a:off x="506413" y="1508125"/>
          <a:ext cx="11176000" cy="4687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A36A138-2AA6-4019-8078-064ED5808525}"/>
              </a:ext>
            </a:extLst>
          </p:cNvPr>
          <p:cNvSpPr txBox="1"/>
          <p:nvPr/>
        </p:nvSpPr>
        <p:spPr>
          <a:xfrm>
            <a:off x="883386" y="2267019"/>
            <a:ext cx="2456216" cy="2862322"/>
          </a:xfrm>
          <a:prstGeom prst="rect">
            <a:avLst/>
          </a:prstGeom>
          <a:noFill/>
        </p:spPr>
        <p:txBody>
          <a:bodyPr wrap="square" rtlCol="0">
            <a:spAutoFit/>
          </a:bodyPr>
          <a:lstStyle/>
          <a:p>
            <a:r>
              <a:rPr lang="en-US" sz="2000" b="1" dirty="0">
                <a:latin typeface="Adelle Sans" panose="02000503000000020004" pitchFamily="50" charset="0"/>
              </a:rPr>
              <a:t>Risk Management..</a:t>
            </a:r>
            <a:r>
              <a:rPr lang="en-US" sz="2000" dirty="0">
                <a:latin typeface="Adelle Sans" panose="02000503000000020004" pitchFamily="50" charset="0"/>
              </a:rPr>
              <a:t> Policies and processes used by an organization to locate, describe, prioritize, and mitigate risks in a consistent and repeatable way. </a:t>
            </a:r>
          </a:p>
        </p:txBody>
      </p:sp>
      <p:sp>
        <p:nvSpPr>
          <p:cNvPr id="7" name="TextBox 6">
            <a:extLst>
              <a:ext uri="{FF2B5EF4-FFF2-40B4-BE49-F238E27FC236}">
                <a16:creationId xmlns:a16="http://schemas.microsoft.com/office/drawing/2014/main" id="{1983840C-2842-4DAE-876B-3FA65AD0CDCD}"/>
              </a:ext>
            </a:extLst>
          </p:cNvPr>
          <p:cNvSpPr txBox="1"/>
          <p:nvPr/>
        </p:nvSpPr>
        <p:spPr>
          <a:xfrm>
            <a:off x="9224481" y="3272175"/>
            <a:ext cx="2457932" cy="1323439"/>
          </a:xfrm>
          <a:prstGeom prst="rect">
            <a:avLst/>
          </a:prstGeom>
          <a:noFill/>
        </p:spPr>
        <p:txBody>
          <a:bodyPr wrap="square" rtlCol="0">
            <a:spAutoFit/>
          </a:bodyPr>
          <a:lstStyle/>
          <a:p>
            <a:r>
              <a:rPr lang="en-US" sz="2000" dirty="0"/>
              <a:t>Identify—</a:t>
            </a:r>
            <a:r>
              <a:rPr lang="en-US" sz="2000" b="1" dirty="0"/>
              <a:t>Recognize</a:t>
            </a:r>
          </a:p>
          <a:p>
            <a:r>
              <a:rPr lang="en-US" sz="2000" dirty="0"/>
              <a:t>Assess—</a:t>
            </a:r>
            <a:r>
              <a:rPr lang="en-US" sz="2000" b="1" dirty="0"/>
              <a:t>Analyze</a:t>
            </a:r>
            <a:r>
              <a:rPr lang="en-US" sz="2000" dirty="0"/>
              <a:t> Control—</a:t>
            </a:r>
            <a:r>
              <a:rPr lang="en-US" sz="2000" b="1" dirty="0"/>
              <a:t>Reduce</a:t>
            </a:r>
          </a:p>
          <a:p>
            <a:r>
              <a:rPr lang="en-US" sz="2000" dirty="0"/>
              <a:t>Review—</a:t>
            </a:r>
            <a:r>
              <a:rPr lang="en-US" sz="2000" b="1" dirty="0"/>
              <a:t>Re-evaluate</a:t>
            </a:r>
          </a:p>
        </p:txBody>
      </p:sp>
    </p:spTree>
    <p:extLst>
      <p:ext uri="{BB962C8B-B14F-4D97-AF65-F5344CB8AC3E}">
        <p14:creationId xmlns:p14="http://schemas.microsoft.com/office/powerpoint/2010/main" val="258332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P spid="5" grpId="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AA9D8B-D5C8-4691-8B0B-955472108FE1}"/>
              </a:ext>
            </a:extLst>
          </p:cNvPr>
          <p:cNvSpPr>
            <a:spLocks noGrp="1"/>
          </p:cNvSpPr>
          <p:nvPr>
            <p:ph type="title"/>
          </p:nvPr>
        </p:nvSpPr>
        <p:spPr/>
        <p:txBody>
          <a:bodyPr>
            <a:normAutofit/>
          </a:bodyPr>
          <a:lstStyle/>
          <a:p>
            <a:r>
              <a:rPr lang="en-US" sz="3000" dirty="0"/>
              <a:t>What are Risk Frameworks?</a:t>
            </a:r>
          </a:p>
        </p:txBody>
      </p:sp>
      <p:sp>
        <p:nvSpPr>
          <p:cNvPr id="4" name="Content Placeholder 3">
            <a:extLst>
              <a:ext uri="{FF2B5EF4-FFF2-40B4-BE49-F238E27FC236}">
                <a16:creationId xmlns:a16="http://schemas.microsoft.com/office/drawing/2014/main" id="{EA152CA2-2C75-4436-BD59-3E904DDFB922}"/>
              </a:ext>
            </a:extLst>
          </p:cNvPr>
          <p:cNvSpPr>
            <a:spLocks noGrp="1"/>
          </p:cNvSpPr>
          <p:nvPr>
            <p:ph idx="1"/>
          </p:nvPr>
        </p:nvSpPr>
        <p:spPr/>
        <p:txBody>
          <a:bodyPr>
            <a:normAutofit fontScale="92500"/>
          </a:bodyPr>
          <a:lstStyle/>
          <a:p>
            <a:pPr lvl="1"/>
            <a:endParaRPr lang="en-US" sz="2800" dirty="0"/>
          </a:p>
          <a:p>
            <a:pPr lvl="1"/>
            <a:r>
              <a:rPr lang="en-US" sz="2800" dirty="0"/>
              <a:t> The basis of a risk management program</a:t>
            </a:r>
          </a:p>
          <a:p>
            <a:pPr lvl="1"/>
            <a:r>
              <a:rPr lang="en-US" sz="2800" dirty="0"/>
              <a:t> An authoritative reference</a:t>
            </a:r>
          </a:p>
          <a:p>
            <a:pPr lvl="1"/>
            <a:r>
              <a:rPr lang="en-US" sz="2800" dirty="0"/>
              <a:t> Select based on unique attributes and features (one size fits YOU !!!)</a:t>
            </a:r>
          </a:p>
          <a:p>
            <a:pPr marL="457200" lvl="1" indent="0">
              <a:buNone/>
            </a:pPr>
            <a:endParaRPr lang="en-US" sz="2800" dirty="0"/>
          </a:p>
          <a:p>
            <a:pPr lvl="2"/>
            <a:r>
              <a:rPr lang="en-US" sz="2600" dirty="0"/>
              <a:t> NIST Cybersecurity Framework (CSF)</a:t>
            </a:r>
          </a:p>
          <a:p>
            <a:pPr lvl="2"/>
            <a:r>
              <a:rPr lang="en-US" sz="2600" dirty="0"/>
              <a:t> NIST Risk Management Framework (RMF)</a:t>
            </a:r>
          </a:p>
          <a:p>
            <a:pPr lvl="2"/>
            <a:r>
              <a:rPr lang="en-US" sz="2600" dirty="0"/>
              <a:t> ISO 31000: 2018 - Risk Management Guidelines</a:t>
            </a:r>
          </a:p>
          <a:p>
            <a:pPr lvl="2"/>
            <a:r>
              <a:rPr lang="en-US" sz="2600" dirty="0"/>
              <a:t> Control Objectives for Information and Related Technologies (COBIT)</a:t>
            </a:r>
          </a:p>
          <a:p>
            <a:pPr lvl="2"/>
            <a:r>
              <a:rPr lang="en-US" sz="2600" dirty="0"/>
              <a:t>Committee of Sponsoring Organizations of the Treadway Commission, (COSO) Enterprise Risk Management — Integrated Framework</a:t>
            </a:r>
          </a:p>
          <a:p>
            <a:pPr lvl="1"/>
            <a:endParaRPr lang="en-US" sz="2800" dirty="0"/>
          </a:p>
        </p:txBody>
      </p:sp>
    </p:spTree>
    <p:extLst>
      <p:ext uri="{BB962C8B-B14F-4D97-AF65-F5344CB8AC3E}">
        <p14:creationId xmlns:p14="http://schemas.microsoft.com/office/powerpoint/2010/main" val="1002522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AA9D8B-D5C8-4691-8B0B-955472108FE1}"/>
              </a:ext>
            </a:extLst>
          </p:cNvPr>
          <p:cNvSpPr>
            <a:spLocks noGrp="1"/>
          </p:cNvSpPr>
          <p:nvPr>
            <p:ph type="title"/>
          </p:nvPr>
        </p:nvSpPr>
        <p:spPr/>
        <p:txBody>
          <a:bodyPr>
            <a:normAutofit/>
          </a:bodyPr>
          <a:lstStyle/>
          <a:p>
            <a:r>
              <a:rPr lang="en-US" sz="3200" dirty="0"/>
              <a:t>NIST Cybersecurity Framework Goals</a:t>
            </a:r>
            <a:endParaRPr lang="en-US" sz="3000" dirty="0"/>
          </a:p>
        </p:txBody>
      </p:sp>
      <p:sp>
        <p:nvSpPr>
          <p:cNvPr id="4" name="Content Placeholder 3">
            <a:extLst>
              <a:ext uri="{FF2B5EF4-FFF2-40B4-BE49-F238E27FC236}">
                <a16:creationId xmlns:a16="http://schemas.microsoft.com/office/drawing/2014/main" id="{EA152CA2-2C75-4436-BD59-3E904DDFB922}"/>
              </a:ext>
            </a:extLst>
          </p:cNvPr>
          <p:cNvSpPr>
            <a:spLocks noGrp="1"/>
          </p:cNvSpPr>
          <p:nvPr>
            <p:ph idx="1"/>
          </p:nvPr>
        </p:nvSpPr>
        <p:spPr/>
        <p:txBody>
          <a:bodyPr>
            <a:normAutofit/>
          </a:bodyPr>
          <a:lstStyle/>
          <a:p>
            <a:pPr lvl="1"/>
            <a:endParaRPr lang="en-US" sz="2800" dirty="0"/>
          </a:p>
          <a:p>
            <a:pPr lvl="1"/>
            <a:endParaRPr lang="en-US" sz="2800" dirty="0"/>
          </a:p>
        </p:txBody>
      </p:sp>
      <p:pic>
        <p:nvPicPr>
          <p:cNvPr id="2" name="Picture 1">
            <a:extLst>
              <a:ext uri="{FF2B5EF4-FFF2-40B4-BE49-F238E27FC236}">
                <a16:creationId xmlns:a16="http://schemas.microsoft.com/office/drawing/2014/main" id="{0464B0BA-3CE3-4309-BC94-94269527BCEC}"/>
              </a:ext>
            </a:extLst>
          </p:cNvPr>
          <p:cNvPicPr>
            <a:picLocks noChangeAspect="1"/>
          </p:cNvPicPr>
          <p:nvPr/>
        </p:nvPicPr>
        <p:blipFill>
          <a:blip r:embed="rId2"/>
          <a:stretch>
            <a:fillRect/>
          </a:stretch>
        </p:blipFill>
        <p:spPr>
          <a:xfrm>
            <a:off x="6585549" y="1507957"/>
            <a:ext cx="5096698" cy="4755292"/>
          </a:xfrm>
          <a:prstGeom prst="rect">
            <a:avLst/>
          </a:prstGeom>
        </p:spPr>
      </p:pic>
      <p:sp>
        <p:nvSpPr>
          <p:cNvPr id="6" name="TextBox 5">
            <a:extLst>
              <a:ext uri="{FF2B5EF4-FFF2-40B4-BE49-F238E27FC236}">
                <a16:creationId xmlns:a16="http://schemas.microsoft.com/office/drawing/2014/main" id="{F053559F-693C-48C5-A1EE-878913CA54AA}"/>
              </a:ext>
            </a:extLst>
          </p:cNvPr>
          <p:cNvSpPr txBox="1"/>
          <p:nvPr/>
        </p:nvSpPr>
        <p:spPr>
          <a:xfrm>
            <a:off x="639566" y="1947010"/>
            <a:ext cx="6107986" cy="3606115"/>
          </a:xfrm>
          <a:prstGeom prst="rect">
            <a:avLst/>
          </a:prstGeom>
          <a:noFill/>
        </p:spPr>
        <p:txBody>
          <a:bodyPr wrap="square">
            <a:spAutoFit/>
          </a:bodyPr>
          <a:lstStyle/>
          <a:p>
            <a:pPr marL="344488" marR="0" lvl="0" indent="-344488"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2400" b="1" i="0" u="none" strike="noStrike" kern="1200" cap="none" spc="0" normalizeH="0" baseline="0" noProof="0" dirty="0">
                <a:ln>
                  <a:noFill/>
                </a:ln>
                <a:solidFill>
                  <a:srgbClr val="525656"/>
                </a:solidFill>
                <a:effectLst/>
                <a:uLnTx/>
                <a:uFillTx/>
                <a:latin typeface="Adelle Sans" panose="02000503000000020004" pitchFamily="2" charset="77"/>
                <a:ea typeface="+mn-ea"/>
                <a:cs typeface="+mn-cs"/>
              </a:rPr>
              <a:t>Consistent</a:t>
            </a:r>
            <a:r>
              <a:rPr kumimoji="0" lang="en-US" sz="2400" b="0" i="0" u="none" strike="noStrike" kern="1200" cap="none" spc="0" normalizeH="0" baseline="0" noProof="0" dirty="0">
                <a:ln>
                  <a:noFill/>
                </a:ln>
                <a:solidFill>
                  <a:srgbClr val="525656"/>
                </a:solidFill>
                <a:effectLst/>
                <a:uLnTx/>
                <a:uFillTx/>
                <a:latin typeface="Adelle Sans" panose="02000503000000020004" pitchFamily="2" charset="77"/>
                <a:ea typeface="+mn-ea"/>
                <a:cs typeface="+mn-cs"/>
              </a:rPr>
              <a:t> and </a:t>
            </a:r>
            <a:r>
              <a:rPr kumimoji="0" lang="en-US" sz="2400" b="1" i="0" u="none" strike="noStrike" kern="1200" cap="none" spc="0" normalizeH="0" baseline="0" noProof="0" dirty="0">
                <a:ln>
                  <a:noFill/>
                </a:ln>
                <a:solidFill>
                  <a:srgbClr val="525656"/>
                </a:solidFill>
                <a:effectLst/>
                <a:uLnTx/>
                <a:uFillTx/>
                <a:latin typeface="Adelle Sans" panose="02000503000000020004" pitchFamily="2" charset="77"/>
                <a:ea typeface="+mn-ea"/>
                <a:cs typeface="+mn-cs"/>
              </a:rPr>
              <a:t>cost-effective</a:t>
            </a:r>
            <a:r>
              <a:rPr kumimoji="0" lang="en-US" sz="2400" b="0" i="0" u="none" strike="noStrike" kern="1200" cap="none" spc="0" normalizeH="0" baseline="0" noProof="0" dirty="0">
                <a:ln>
                  <a:noFill/>
                </a:ln>
                <a:solidFill>
                  <a:srgbClr val="525656"/>
                </a:solidFill>
                <a:effectLst/>
                <a:uLnTx/>
                <a:uFillTx/>
                <a:latin typeface="Adelle Sans" panose="02000503000000020004" pitchFamily="2" charset="77"/>
                <a:ea typeface="+mn-ea"/>
                <a:cs typeface="+mn-cs"/>
              </a:rPr>
              <a:t> application of security controls</a:t>
            </a:r>
          </a:p>
          <a:p>
            <a:pPr marL="344488" marR="0" lvl="0" indent="-344488"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2400" b="1" i="0" u="none" strike="noStrike" kern="1200" cap="none" spc="0" normalizeH="0" baseline="0" noProof="0" dirty="0">
                <a:ln>
                  <a:noFill/>
                </a:ln>
                <a:solidFill>
                  <a:srgbClr val="525656"/>
                </a:solidFill>
                <a:effectLst/>
                <a:uLnTx/>
                <a:uFillTx/>
                <a:latin typeface="Adelle Sans" panose="02000503000000020004" pitchFamily="2" charset="77"/>
                <a:ea typeface="+mn-ea"/>
                <a:cs typeface="+mn-cs"/>
              </a:rPr>
              <a:t>Repeatable</a:t>
            </a:r>
            <a:r>
              <a:rPr kumimoji="0" lang="en-US" sz="2400" b="0" i="0" u="none" strike="noStrike" kern="1200" cap="none" spc="0" normalizeH="0" baseline="0" noProof="0" dirty="0">
                <a:ln>
                  <a:noFill/>
                </a:ln>
                <a:solidFill>
                  <a:srgbClr val="525656"/>
                </a:solidFill>
                <a:effectLst/>
                <a:uLnTx/>
                <a:uFillTx/>
                <a:latin typeface="Adelle Sans" panose="02000503000000020004" pitchFamily="2" charset="77"/>
                <a:ea typeface="+mn-ea"/>
                <a:cs typeface="+mn-cs"/>
              </a:rPr>
              <a:t> processes and assessment results</a:t>
            </a:r>
          </a:p>
          <a:p>
            <a:pPr marL="344488" marR="0" lvl="0" indent="-344488"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2400" b="1" i="0" u="none" strike="noStrike" kern="1200" cap="none" spc="0" normalizeH="0" baseline="0" noProof="0" dirty="0">
                <a:ln>
                  <a:noFill/>
                </a:ln>
                <a:solidFill>
                  <a:srgbClr val="525656"/>
                </a:solidFill>
                <a:effectLst/>
                <a:uLnTx/>
                <a:uFillTx/>
                <a:latin typeface="Adelle Sans" panose="02000503000000020004" pitchFamily="2" charset="77"/>
                <a:ea typeface="+mn-ea"/>
                <a:cs typeface="+mn-cs"/>
              </a:rPr>
              <a:t>Technology neutral and flexible</a:t>
            </a:r>
          </a:p>
          <a:p>
            <a:pPr marL="344488" marR="0" lvl="0" indent="-344488"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2400" b="1" i="0" u="none" strike="noStrike" kern="1200" cap="none" spc="0" normalizeH="0" baseline="0" noProof="0" dirty="0">
                <a:ln>
                  <a:noFill/>
                </a:ln>
                <a:solidFill>
                  <a:srgbClr val="525656"/>
                </a:solidFill>
                <a:effectLst/>
                <a:uLnTx/>
                <a:uFillTx/>
                <a:latin typeface="Adelle Sans" panose="02000503000000020004" pitchFamily="2" charset="77"/>
                <a:ea typeface="+mn-ea"/>
                <a:cs typeface="+mn-cs"/>
              </a:rPr>
              <a:t>Understanding</a:t>
            </a:r>
            <a:r>
              <a:rPr kumimoji="0" lang="en-US" sz="2400" b="0" i="0" u="none" strike="noStrike" kern="1200" cap="none" spc="0" normalizeH="0" baseline="0" noProof="0" dirty="0">
                <a:ln>
                  <a:noFill/>
                </a:ln>
                <a:solidFill>
                  <a:srgbClr val="525656"/>
                </a:solidFill>
                <a:effectLst/>
                <a:uLnTx/>
                <a:uFillTx/>
                <a:latin typeface="Adelle Sans" panose="02000503000000020004" pitchFamily="2" charset="77"/>
                <a:ea typeface="+mn-ea"/>
                <a:cs typeface="+mn-cs"/>
              </a:rPr>
              <a:t> of enterprise-wide mission </a:t>
            </a:r>
            <a:r>
              <a:rPr kumimoji="0" lang="en-US" sz="2400" b="1" i="0" u="none" strike="noStrike" kern="1200" cap="none" spc="0" normalizeH="0" baseline="0" noProof="0" dirty="0">
                <a:ln>
                  <a:noFill/>
                </a:ln>
                <a:solidFill>
                  <a:srgbClr val="525656"/>
                </a:solidFill>
                <a:effectLst/>
                <a:uLnTx/>
                <a:uFillTx/>
                <a:latin typeface="Adelle Sans" panose="02000503000000020004" pitchFamily="2" charset="77"/>
                <a:ea typeface="+mn-ea"/>
                <a:cs typeface="+mn-cs"/>
              </a:rPr>
              <a:t>risks</a:t>
            </a:r>
          </a:p>
          <a:p>
            <a:pPr marL="344488" marR="0" lvl="0" indent="-344488"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2400" b="1" i="0" u="none" strike="noStrike" kern="1200" cap="none" spc="0" normalizeH="0" baseline="0" noProof="0" dirty="0">
                <a:ln>
                  <a:noFill/>
                </a:ln>
                <a:solidFill>
                  <a:srgbClr val="151945"/>
                </a:solidFill>
                <a:effectLst/>
                <a:uLnTx/>
                <a:uFillTx/>
                <a:latin typeface="Adelle Sans" panose="02000503000000020004" pitchFamily="2" charset="77"/>
                <a:ea typeface="+mn-ea"/>
                <a:cs typeface="+mn-cs"/>
              </a:rPr>
              <a:t>Implement</a:t>
            </a:r>
            <a:r>
              <a:rPr kumimoji="0" lang="en-US" sz="2400" b="0" i="0" u="none" strike="noStrike" kern="1200" cap="none" spc="0" normalizeH="0" baseline="0" noProof="0" dirty="0">
                <a:ln>
                  <a:noFill/>
                </a:ln>
                <a:solidFill>
                  <a:srgbClr val="151945"/>
                </a:solidFill>
                <a:effectLst/>
                <a:uLnTx/>
                <a:uFillTx/>
                <a:latin typeface="Adelle Sans" panose="02000503000000020004" pitchFamily="2" charset="77"/>
                <a:ea typeface="+mn-ea"/>
                <a:cs typeface="+mn-cs"/>
              </a:rPr>
              <a:t> an </a:t>
            </a:r>
            <a:r>
              <a:rPr kumimoji="0" lang="en-US" sz="2400" b="1" i="0" u="none" strike="noStrike" kern="1200" cap="none" spc="0" normalizeH="0" baseline="0" noProof="0" dirty="0">
                <a:ln>
                  <a:noFill/>
                </a:ln>
                <a:solidFill>
                  <a:srgbClr val="151945"/>
                </a:solidFill>
                <a:effectLst/>
                <a:uLnTx/>
                <a:uFillTx/>
                <a:latin typeface="Adelle Sans" panose="02000503000000020004" pitchFamily="2" charset="77"/>
                <a:ea typeface="+mn-ea"/>
                <a:cs typeface="+mn-cs"/>
              </a:rPr>
              <a:t>efficient risk-based </a:t>
            </a:r>
            <a:r>
              <a:rPr kumimoji="0" lang="en-US" sz="2400" b="0" i="0" u="none" strike="noStrike" kern="1200" cap="none" spc="0" normalizeH="0" baseline="0" noProof="0" dirty="0">
                <a:ln>
                  <a:noFill/>
                </a:ln>
                <a:solidFill>
                  <a:srgbClr val="151945"/>
                </a:solidFill>
                <a:effectLst/>
                <a:uLnTx/>
                <a:uFillTx/>
                <a:latin typeface="Adelle Sans" panose="02000503000000020004" pitchFamily="2" charset="77"/>
                <a:ea typeface="+mn-ea"/>
                <a:cs typeface="+mn-cs"/>
              </a:rPr>
              <a:t>security and privacy program</a:t>
            </a:r>
            <a:endParaRPr lang="en-US" dirty="0"/>
          </a:p>
        </p:txBody>
      </p:sp>
    </p:spTree>
    <p:extLst>
      <p:ext uri="{BB962C8B-B14F-4D97-AF65-F5344CB8AC3E}">
        <p14:creationId xmlns:p14="http://schemas.microsoft.com/office/powerpoint/2010/main" val="92406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DA4C63-0E12-4DC0-B714-112D342E3928}"/>
              </a:ext>
            </a:extLst>
          </p:cNvPr>
          <p:cNvSpPr>
            <a:spLocks noGrp="1"/>
          </p:cNvSpPr>
          <p:nvPr>
            <p:ph type="title"/>
          </p:nvPr>
        </p:nvSpPr>
        <p:spPr/>
        <p:txBody>
          <a:bodyPr>
            <a:normAutofit/>
          </a:bodyPr>
          <a:lstStyle/>
          <a:p>
            <a:r>
              <a:rPr lang="en-US"/>
              <a:t>NIST Cybersecurity Framework (CSF)</a:t>
            </a:r>
          </a:p>
        </p:txBody>
      </p:sp>
      <p:grpSp>
        <p:nvGrpSpPr>
          <p:cNvPr id="50" name="Group 49">
            <a:extLst>
              <a:ext uri="{FF2B5EF4-FFF2-40B4-BE49-F238E27FC236}">
                <a16:creationId xmlns:a16="http://schemas.microsoft.com/office/drawing/2014/main" id="{AB2C0926-CAE7-46D9-B4C6-7BE21C24D9F8}"/>
              </a:ext>
            </a:extLst>
          </p:cNvPr>
          <p:cNvGrpSpPr/>
          <p:nvPr/>
        </p:nvGrpSpPr>
        <p:grpSpPr>
          <a:xfrm>
            <a:off x="539523" y="1264235"/>
            <a:ext cx="11430194" cy="4550942"/>
            <a:chOff x="380903" y="1497706"/>
            <a:chExt cx="11430194" cy="4893763"/>
          </a:xfrm>
        </p:grpSpPr>
        <p:sp>
          <p:nvSpPr>
            <p:cNvPr id="4" name="Rounded Rectangle 3">
              <a:extLst>
                <a:ext uri="{FF2B5EF4-FFF2-40B4-BE49-F238E27FC236}">
                  <a16:creationId xmlns:a16="http://schemas.microsoft.com/office/drawing/2014/main" id="{E1BA76B5-5E6A-404F-8595-0DC0D7CF3110}"/>
                </a:ext>
              </a:extLst>
            </p:cNvPr>
            <p:cNvSpPr/>
            <p:nvPr/>
          </p:nvSpPr>
          <p:spPr>
            <a:xfrm>
              <a:off x="9736603" y="2525533"/>
              <a:ext cx="2074494" cy="671379"/>
            </a:xfrm>
            <a:prstGeom prst="roundRect">
              <a:avLst/>
            </a:prstGeom>
            <a:solidFill>
              <a:srgbClr val="293847"/>
            </a:solidFill>
            <a:ln w="57150">
              <a:solidFill>
                <a:schemeClr val="bg1">
                  <a:lumMod val="8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Fira Sans" panose="020B0503050000020004" pitchFamily="34" charset="0"/>
                  <a:ea typeface="+mn-ea"/>
                  <a:cs typeface="+mn-cs"/>
                </a:rPr>
                <a:t>Categories</a:t>
              </a:r>
            </a:p>
          </p:txBody>
        </p:sp>
        <p:sp>
          <p:nvSpPr>
            <p:cNvPr id="39" name="Rounded Rectangle 38">
              <a:extLst>
                <a:ext uri="{FF2B5EF4-FFF2-40B4-BE49-F238E27FC236}">
                  <a16:creationId xmlns:a16="http://schemas.microsoft.com/office/drawing/2014/main" id="{D84FA6C6-B724-3B40-A323-EAA696A06A98}"/>
                </a:ext>
              </a:extLst>
            </p:cNvPr>
            <p:cNvSpPr/>
            <p:nvPr/>
          </p:nvSpPr>
          <p:spPr>
            <a:xfrm>
              <a:off x="9705284" y="1682511"/>
              <a:ext cx="2105813" cy="671379"/>
            </a:xfrm>
            <a:prstGeom prst="roundRect">
              <a:avLst/>
            </a:prstGeom>
            <a:solidFill>
              <a:srgbClr val="293847"/>
            </a:solidFill>
            <a:ln w="57150">
              <a:solidFill>
                <a:schemeClr val="bg1">
                  <a:lumMod val="8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Fira Sans" panose="020B0503050000020004" pitchFamily="34" charset="0"/>
                  <a:ea typeface="+mn-ea"/>
                  <a:cs typeface="+mn-cs"/>
                </a:rPr>
                <a:t>Functions</a:t>
              </a:r>
            </a:p>
          </p:txBody>
        </p:sp>
        <p:sp>
          <p:nvSpPr>
            <p:cNvPr id="2" name="Rounded Rectangle 1">
              <a:extLst>
                <a:ext uri="{FF2B5EF4-FFF2-40B4-BE49-F238E27FC236}">
                  <a16:creationId xmlns:a16="http://schemas.microsoft.com/office/drawing/2014/main" id="{41B09C18-64CC-9840-8873-5801FB85B35E}"/>
                </a:ext>
              </a:extLst>
            </p:cNvPr>
            <p:cNvSpPr/>
            <p:nvPr/>
          </p:nvSpPr>
          <p:spPr>
            <a:xfrm>
              <a:off x="380903" y="1497706"/>
              <a:ext cx="1474658" cy="1023985"/>
            </a:xfrm>
            <a:prstGeom prst="roundRect">
              <a:avLst/>
            </a:prstGeom>
            <a:solidFill>
              <a:schemeClr val="accent3"/>
            </a:solidFill>
            <a:ln w="571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Fira Sans" panose="020B0503050000020004" pitchFamily="34" charset="0"/>
                  <a:ea typeface="+mn-ea"/>
                  <a:cs typeface="+mn-cs"/>
                </a:rPr>
                <a:t>Identify</a:t>
              </a:r>
            </a:p>
          </p:txBody>
        </p:sp>
        <p:sp>
          <p:nvSpPr>
            <p:cNvPr id="7" name="Rounded Rectangle 6">
              <a:extLst>
                <a:ext uri="{FF2B5EF4-FFF2-40B4-BE49-F238E27FC236}">
                  <a16:creationId xmlns:a16="http://schemas.microsoft.com/office/drawing/2014/main" id="{CB22977B-E1E8-EB43-B280-4C1F3754AA91}"/>
                </a:ext>
              </a:extLst>
            </p:cNvPr>
            <p:cNvSpPr/>
            <p:nvPr/>
          </p:nvSpPr>
          <p:spPr>
            <a:xfrm>
              <a:off x="2047408" y="1523197"/>
              <a:ext cx="1474658" cy="1023985"/>
            </a:xfrm>
            <a:prstGeom prst="roundRect">
              <a:avLst/>
            </a:prstGeom>
            <a:solidFill>
              <a:srgbClr val="7030A0"/>
            </a:solidFill>
            <a:ln w="57150">
              <a:solidFill>
                <a:srgbClr val="6600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Fira Sans" panose="020B0503050000020004" pitchFamily="34" charset="0"/>
                  <a:ea typeface="+mn-ea"/>
                  <a:cs typeface="+mn-cs"/>
                </a:rPr>
                <a:t>Protect</a:t>
              </a:r>
            </a:p>
          </p:txBody>
        </p:sp>
        <p:sp>
          <p:nvSpPr>
            <p:cNvPr id="8" name="Rounded Rectangle 7">
              <a:extLst>
                <a:ext uri="{FF2B5EF4-FFF2-40B4-BE49-F238E27FC236}">
                  <a16:creationId xmlns:a16="http://schemas.microsoft.com/office/drawing/2014/main" id="{7491B6D8-B5B6-1E44-9CFB-2CA933B23E7E}"/>
                </a:ext>
              </a:extLst>
            </p:cNvPr>
            <p:cNvSpPr/>
            <p:nvPr/>
          </p:nvSpPr>
          <p:spPr>
            <a:xfrm>
              <a:off x="3752478" y="1510338"/>
              <a:ext cx="1474658" cy="1023985"/>
            </a:xfrm>
            <a:prstGeom prst="roundRect">
              <a:avLst/>
            </a:prstGeom>
            <a:solidFill>
              <a:schemeClr val="accent2"/>
            </a:solidFill>
            <a:ln w="57150">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Fira Sans" panose="020B0503050000020004" pitchFamily="34" charset="0"/>
                  <a:ea typeface="+mn-ea"/>
                  <a:cs typeface="+mn-cs"/>
                </a:rPr>
                <a:t>Detect</a:t>
              </a:r>
            </a:p>
          </p:txBody>
        </p:sp>
        <p:sp>
          <p:nvSpPr>
            <p:cNvPr id="9" name="Rounded Rectangle 8">
              <a:extLst>
                <a:ext uri="{FF2B5EF4-FFF2-40B4-BE49-F238E27FC236}">
                  <a16:creationId xmlns:a16="http://schemas.microsoft.com/office/drawing/2014/main" id="{9A839133-364F-2540-BBC2-5BC11D9DA9B8}"/>
                </a:ext>
              </a:extLst>
            </p:cNvPr>
            <p:cNvSpPr/>
            <p:nvPr/>
          </p:nvSpPr>
          <p:spPr>
            <a:xfrm>
              <a:off x="5431774" y="1523197"/>
              <a:ext cx="1474658" cy="1023985"/>
            </a:xfrm>
            <a:prstGeom prst="roundRect">
              <a:avLst/>
            </a:prstGeom>
            <a:solidFill>
              <a:srgbClr val="C00000"/>
            </a:solidFill>
            <a:ln w="57150">
              <a:solidFill>
                <a:srgbClr val="BB4127"/>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Fira Sans" panose="020B0503050000020004" pitchFamily="34" charset="0"/>
                  <a:ea typeface="+mn-ea"/>
                  <a:cs typeface="+mn-cs"/>
                </a:rPr>
                <a:t>Respond</a:t>
              </a:r>
            </a:p>
          </p:txBody>
        </p:sp>
        <p:sp>
          <p:nvSpPr>
            <p:cNvPr id="10" name="Rounded Rectangle 9">
              <a:extLst>
                <a:ext uri="{FF2B5EF4-FFF2-40B4-BE49-F238E27FC236}">
                  <a16:creationId xmlns:a16="http://schemas.microsoft.com/office/drawing/2014/main" id="{448858E5-029C-ED43-B174-AA76C364A2DB}"/>
                </a:ext>
              </a:extLst>
            </p:cNvPr>
            <p:cNvSpPr/>
            <p:nvPr/>
          </p:nvSpPr>
          <p:spPr>
            <a:xfrm>
              <a:off x="7245916" y="1517225"/>
              <a:ext cx="1474658" cy="1023985"/>
            </a:xfrm>
            <a:prstGeom prst="roundRect">
              <a:avLst/>
            </a:prstGeom>
            <a:solidFill>
              <a:srgbClr val="00B050"/>
            </a:solidFill>
            <a:ln w="57150">
              <a:solidFill>
                <a:srgbClr val="008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Fira Sans" panose="020B0503050000020004" pitchFamily="34" charset="0"/>
                  <a:ea typeface="+mn-ea"/>
                  <a:cs typeface="+mn-cs"/>
                </a:rPr>
                <a:t>Recover</a:t>
              </a:r>
            </a:p>
          </p:txBody>
        </p:sp>
        <p:sp>
          <p:nvSpPr>
            <p:cNvPr id="11" name="Rounded Rectangle 10">
              <a:extLst>
                <a:ext uri="{FF2B5EF4-FFF2-40B4-BE49-F238E27FC236}">
                  <a16:creationId xmlns:a16="http://schemas.microsoft.com/office/drawing/2014/main" id="{98941552-8EF1-2D46-96D0-6CD3956949C9}"/>
                </a:ext>
              </a:extLst>
            </p:cNvPr>
            <p:cNvSpPr/>
            <p:nvPr/>
          </p:nvSpPr>
          <p:spPr>
            <a:xfrm>
              <a:off x="380903" y="2640938"/>
              <a:ext cx="1474658" cy="509376"/>
            </a:xfrm>
            <a:prstGeom prst="roundRect">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Fira Sans" panose="020B0503050000020004" pitchFamily="34" charset="0"/>
                  <a:ea typeface="+mn-ea"/>
                  <a:cs typeface="+mn-cs"/>
                </a:rPr>
                <a:t>Asset Management</a:t>
              </a:r>
            </a:p>
          </p:txBody>
        </p:sp>
        <p:sp>
          <p:nvSpPr>
            <p:cNvPr id="12" name="Rounded Rectangle 11">
              <a:extLst>
                <a:ext uri="{FF2B5EF4-FFF2-40B4-BE49-F238E27FC236}">
                  <a16:creationId xmlns:a16="http://schemas.microsoft.com/office/drawing/2014/main" id="{65D4EAF8-CC6B-F647-B815-4DA76345FC14}"/>
                </a:ext>
              </a:extLst>
            </p:cNvPr>
            <p:cNvSpPr/>
            <p:nvPr/>
          </p:nvSpPr>
          <p:spPr>
            <a:xfrm>
              <a:off x="380903" y="3231592"/>
              <a:ext cx="1474658" cy="509376"/>
            </a:xfrm>
            <a:prstGeom prst="roundRect">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Fira Sans" panose="020B0503050000020004" pitchFamily="34" charset="0"/>
                  <a:ea typeface="+mn-ea"/>
                  <a:cs typeface="+mn-cs"/>
                </a:rPr>
                <a:t>Business Environment</a:t>
              </a:r>
            </a:p>
          </p:txBody>
        </p:sp>
        <p:sp>
          <p:nvSpPr>
            <p:cNvPr id="13" name="Rounded Rectangle 12">
              <a:extLst>
                <a:ext uri="{FF2B5EF4-FFF2-40B4-BE49-F238E27FC236}">
                  <a16:creationId xmlns:a16="http://schemas.microsoft.com/office/drawing/2014/main" id="{83B9C348-94E8-FB47-85D9-8D15ED23FD64}"/>
                </a:ext>
              </a:extLst>
            </p:cNvPr>
            <p:cNvSpPr/>
            <p:nvPr/>
          </p:nvSpPr>
          <p:spPr>
            <a:xfrm>
              <a:off x="380903" y="3808313"/>
              <a:ext cx="1474658" cy="509376"/>
            </a:xfrm>
            <a:prstGeom prst="roundRect">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Fira Sans" panose="020B0503050000020004" pitchFamily="34" charset="0"/>
                  <a:ea typeface="+mn-ea"/>
                  <a:cs typeface="+mn-cs"/>
                </a:rPr>
                <a:t>Governance</a:t>
              </a:r>
            </a:p>
          </p:txBody>
        </p:sp>
        <p:sp>
          <p:nvSpPr>
            <p:cNvPr id="14" name="Rounded Rectangle 13">
              <a:extLst>
                <a:ext uri="{FF2B5EF4-FFF2-40B4-BE49-F238E27FC236}">
                  <a16:creationId xmlns:a16="http://schemas.microsoft.com/office/drawing/2014/main" id="{FC2176D2-DCB2-B842-8449-F00EF5A22090}"/>
                </a:ext>
              </a:extLst>
            </p:cNvPr>
            <p:cNvSpPr/>
            <p:nvPr/>
          </p:nvSpPr>
          <p:spPr>
            <a:xfrm>
              <a:off x="380903" y="4388637"/>
              <a:ext cx="1474658" cy="509376"/>
            </a:xfrm>
            <a:prstGeom prst="roundRect">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Fira Sans" panose="020B0503050000020004" pitchFamily="34" charset="0"/>
                  <a:ea typeface="+mn-ea"/>
                  <a:cs typeface="+mn-cs"/>
                </a:rPr>
                <a:t>Risk Assessment</a:t>
              </a:r>
            </a:p>
          </p:txBody>
        </p:sp>
        <p:sp>
          <p:nvSpPr>
            <p:cNvPr id="15" name="Rounded Rectangle 14">
              <a:extLst>
                <a:ext uri="{FF2B5EF4-FFF2-40B4-BE49-F238E27FC236}">
                  <a16:creationId xmlns:a16="http://schemas.microsoft.com/office/drawing/2014/main" id="{E3C29D5B-66D6-5D4B-B61B-B88C6E869674}"/>
                </a:ext>
              </a:extLst>
            </p:cNvPr>
            <p:cNvSpPr/>
            <p:nvPr/>
          </p:nvSpPr>
          <p:spPr>
            <a:xfrm>
              <a:off x="380903" y="4968961"/>
              <a:ext cx="1474658" cy="642446"/>
            </a:xfrm>
            <a:prstGeom prst="roundRect">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Fira Sans" panose="020B0503050000020004" pitchFamily="34" charset="0"/>
                  <a:ea typeface="+mn-ea"/>
                  <a:cs typeface="+mn-cs"/>
                </a:rPr>
                <a:t>Risk Management Strategy</a:t>
              </a:r>
            </a:p>
          </p:txBody>
        </p:sp>
        <p:sp>
          <p:nvSpPr>
            <p:cNvPr id="16" name="Rounded Rectangle 15">
              <a:extLst>
                <a:ext uri="{FF2B5EF4-FFF2-40B4-BE49-F238E27FC236}">
                  <a16:creationId xmlns:a16="http://schemas.microsoft.com/office/drawing/2014/main" id="{78502104-0771-3644-A567-0F4EF03664F5}"/>
                </a:ext>
              </a:extLst>
            </p:cNvPr>
            <p:cNvSpPr/>
            <p:nvPr/>
          </p:nvSpPr>
          <p:spPr>
            <a:xfrm>
              <a:off x="2066156" y="2670249"/>
              <a:ext cx="1474658" cy="509376"/>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Fira Sans" panose="020B0503050000020004" pitchFamily="34" charset="0"/>
                  <a:ea typeface="+mn-ea"/>
                  <a:cs typeface="+mn-cs"/>
                </a:rPr>
                <a:t>Access Control</a:t>
              </a:r>
            </a:p>
          </p:txBody>
        </p:sp>
        <p:sp>
          <p:nvSpPr>
            <p:cNvPr id="17" name="Rounded Rectangle 16">
              <a:extLst>
                <a:ext uri="{FF2B5EF4-FFF2-40B4-BE49-F238E27FC236}">
                  <a16:creationId xmlns:a16="http://schemas.microsoft.com/office/drawing/2014/main" id="{A548B6A5-4197-474D-BE48-FC06403F1ABF}"/>
                </a:ext>
              </a:extLst>
            </p:cNvPr>
            <p:cNvSpPr/>
            <p:nvPr/>
          </p:nvSpPr>
          <p:spPr>
            <a:xfrm>
              <a:off x="2066156" y="3244298"/>
              <a:ext cx="1474658" cy="509376"/>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Fira Sans" panose="020B0503050000020004" pitchFamily="34" charset="0"/>
                  <a:ea typeface="+mn-ea"/>
                  <a:cs typeface="+mn-cs"/>
                </a:rPr>
                <a:t>Awareness and Training</a:t>
              </a:r>
            </a:p>
          </p:txBody>
        </p:sp>
        <p:sp>
          <p:nvSpPr>
            <p:cNvPr id="18" name="Rounded Rectangle 17">
              <a:extLst>
                <a:ext uri="{FF2B5EF4-FFF2-40B4-BE49-F238E27FC236}">
                  <a16:creationId xmlns:a16="http://schemas.microsoft.com/office/drawing/2014/main" id="{BBFEB3BA-8457-914D-971E-513AD15AB19F}"/>
                </a:ext>
              </a:extLst>
            </p:cNvPr>
            <p:cNvSpPr/>
            <p:nvPr/>
          </p:nvSpPr>
          <p:spPr>
            <a:xfrm>
              <a:off x="2066156" y="3818347"/>
              <a:ext cx="1474658" cy="509376"/>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Fira Sans" panose="020B0503050000020004" pitchFamily="34" charset="0"/>
                  <a:ea typeface="+mn-ea"/>
                  <a:cs typeface="+mn-cs"/>
                </a:rPr>
                <a:t>Data Security</a:t>
              </a:r>
            </a:p>
          </p:txBody>
        </p:sp>
        <p:sp>
          <p:nvSpPr>
            <p:cNvPr id="19" name="Rounded Rectangle 18">
              <a:extLst>
                <a:ext uri="{FF2B5EF4-FFF2-40B4-BE49-F238E27FC236}">
                  <a16:creationId xmlns:a16="http://schemas.microsoft.com/office/drawing/2014/main" id="{F032D39C-906E-D742-B773-51EAF8210A27}"/>
                </a:ext>
              </a:extLst>
            </p:cNvPr>
            <p:cNvSpPr/>
            <p:nvPr/>
          </p:nvSpPr>
          <p:spPr>
            <a:xfrm>
              <a:off x="2081171" y="4409359"/>
              <a:ext cx="1474658" cy="650834"/>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Fira Sans" panose="020B0503050000020004" pitchFamily="34" charset="0"/>
                  <a:ea typeface="+mn-ea"/>
                  <a:cs typeface="+mn-cs"/>
                </a:rPr>
                <a:t>Info Protection Processes and Procedure</a:t>
              </a:r>
            </a:p>
          </p:txBody>
        </p:sp>
        <p:sp>
          <p:nvSpPr>
            <p:cNvPr id="20" name="Rounded Rectangle 19">
              <a:extLst>
                <a:ext uri="{FF2B5EF4-FFF2-40B4-BE49-F238E27FC236}">
                  <a16:creationId xmlns:a16="http://schemas.microsoft.com/office/drawing/2014/main" id="{073F9B77-0669-FD4E-8727-134A012F7873}"/>
                </a:ext>
              </a:extLst>
            </p:cNvPr>
            <p:cNvSpPr/>
            <p:nvPr/>
          </p:nvSpPr>
          <p:spPr>
            <a:xfrm>
              <a:off x="2089111" y="5149853"/>
              <a:ext cx="1474658" cy="509376"/>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Fira Sans" panose="020B0503050000020004" pitchFamily="34" charset="0"/>
                  <a:ea typeface="+mn-ea"/>
                  <a:cs typeface="+mn-cs"/>
                </a:rPr>
                <a:t>Maintenance</a:t>
              </a:r>
            </a:p>
          </p:txBody>
        </p:sp>
        <p:sp>
          <p:nvSpPr>
            <p:cNvPr id="21" name="Rounded Rectangle 20">
              <a:extLst>
                <a:ext uri="{FF2B5EF4-FFF2-40B4-BE49-F238E27FC236}">
                  <a16:creationId xmlns:a16="http://schemas.microsoft.com/office/drawing/2014/main" id="{152F93CC-7798-6E44-AF62-8806E797F9AE}"/>
                </a:ext>
              </a:extLst>
            </p:cNvPr>
            <p:cNvSpPr/>
            <p:nvPr/>
          </p:nvSpPr>
          <p:spPr>
            <a:xfrm>
              <a:off x="3780504" y="2670635"/>
              <a:ext cx="1474658" cy="509376"/>
            </a:xfrm>
            <a:prstGeom prst="round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ira Sans" panose="020B0503050000020004" pitchFamily="34" charset="0"/>
                  <a:ea typeface="+mn-ea"/>
                  <a:cs typeface="+mn-cs"/>
                </a:rPr>
                <a:t>Anomalies and Events</a:t>
              </a:r>
            </a:p>
          </p:txBody>
        </p:sp>
        <p:sp>
          <p:nvSpPr>
            <p:cNvPr id="22" name="Rounded Rectangle 21">
              <a:extLst>
                <a:ext uri="{FF2B5EF4-FFF2-40B4-BE49-F238E27FC236}">
                  <a16:creationId xmlns:a16="http://schemas.microsoft.com/office/drawing/2014/main" id="{A37D815C-ADBB-B84C-8106-03C8944C8AF0}"/>
                </a:ext>
              </a:extLst>
            </p:cNvPr>
            <p:cNvSpPr/>
            <p:nvPr/>
          </p:nvSpPr>
          <p:spPr>
            <a:xfrm>
              <a:off x="3780504" y="3282333"/>
              <a:ext cx="1474658" cy="753601"/>
            </a:xfrm>
            <a:prstGeom prst="round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ira Sans" panose="020B0503050000020004" pitchFamily="34" charset="0"/>
                  <a:ea typeface="+mn-ea"/>
                  <a:cs typeface="+mn-cs"/>
                </a:rPr>
                <a:t>Security Continuous Monitoring</a:t>
              </a:r>
            </a:p>
          </p:txBody>
        </p:sp>
        <p:sp>
          <p:nvSpPr>
            <p:cNvPr id="23" name="Rounded Rectangle 22">
              <a:extLst>
                <a:ext uri="{FF2B5EF4-FFF2-40B4-BE49-F238E27FC236}">
                  <a16:creationId xmlns:a16="http://schemas.microsoft.com/office/drawing/2014/main" id="{B0D6A804-7E68-C94E-BD26-DD01188D98FE}"/>
                </a:ext>
              </a:extLst>
            </p:cNvPr>
            <p:cNvSpPr/>
            <p:nvPr/>
          </p:nvSpPr>
          <p:spPr>
            <a:xfrm>
              <a:off x="3766424" y="4135446"/>
              <a:ext cx="1474658" cy="509376"/>
            </a:xfrm>
            <a:prstGeom prst="round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ira Sans" panose="020B0503050000020004" pitchFamily="34" charset="0"/>
                  <a:ea typeface="+mn-ea"/>
                  <a:cs typeface="+mn-cs"/>
                </a:rPr>
                <a:t>Detection Processes</a:t>
              </a:r>
            </a:p>
          </p:txBody>
        </p:sp>
        <p:sp>
          <p:nvSpPr>
            <p:cNvPr id="26" name="Rounded Rectangle 25">
              <a:extLst>
                <a:ext uri="{FF2B5EF4-FFF2-40B4-BE49-F238E27FC236}">
                  <a16:creationId xmlns:a16="http://schemas.microsoft.com/office/drawing/2014/main" id="{D3348477-8256-7F4A-973B-9336DE755BE0}"/>
                </a:ext>
              </a:extLst>
            </p:cNvPr>
            <p:cNvSpPr/>
            <p:nvPr/>
          </p:nvSpPr>
          <p:spPr>
            <a:xfrm>
              <a:off x="5429424" y="2670242"/>
              <a:ext cx="1596265" cy="509376"/>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ira Sans" panose="020B0503050000020004" pitchFamily="34" charset="0"/>
                  <a:ea typeface="+mn-ea"/>
                  <a:cs typeface="+mn-cs"/>
                </a:rPr>
                <a:t>Response Planning</a:t>
              </a:r>
            </a:p>
          </p:txBody>
        </p:sp>
        <p:sp>
          <p:nvSpPr>
            <p:cNvPr id="27" name="Rounded Rectangle 26">
              <a:extLst>
                <a:ext uri="{FF2B5EF4-FFF2-40B4-BE49-F238E27FC236}">
                  <a16:creationId xmlns:a16="http://schemas.microsoft.com/office/drawing/2014/main" id="{71B74A86-B6CB-E04F-A6A3-2496401E384C}"/>
                </a:ext>
              </a:extLst>
            </p:cNvPr>
            <p:cNvSpPr/>
            <p:nvPr/>
          </p:nvSpPr>
          <p:spPr>
            <a:xfrm>
              <a:off x="5429424" y="3298937"/>
              <a:ext cx="1596265" cy="509376"/>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ira Sans" panose="020B0503050000020004" pitchFamily="34" charset="0"/>
                  <a:ea typeface="+mn-ea"/>
                  <a:cs typeface="+mn-cs"/>
                </a:rPr>
                <a:t>Communications</a:t>
              </a:r>
            </a:p>
          </p:txBody>
        </p:sp>
        <p:sp>
          <p:nvSpPr>
            <p:cNvPr id="28" name="Rounded Rectangle 27">
              <a:extLst>
                <a:ext uri="{FF2B5EF4-FFF2-40B4-BE49-F238E27FC236}">
                  <a16:creationId xmlns:a16="http://schemas.microsoft.com/office/drawing/2014/main" id="{3F8C11A5-3FA6-BC44-BB4D-BD5ABDD43C1F}"/>
                </a:ext>
              </a:extLst>
            </p:cNvPr>
            <p:cNvSpPr/>
            <p:nvPr/>
          </p:nvSpPr>
          <p:spPr>
            <a:xfrm>
              <a:off x="5451677" y="3925031"/>
              <a:ext cx="1603872" cy="437663"/>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ira Sans" panose="020B0503050000020004" pitchFamily="34" charset="0"/>
                  <a:ea typeface="+mn-ea"/>
                  <a:cs typeface="+mn-cs"/>
                </a:rPr>
                <a:t>Analysis</a:t>
              </a:r>
            </a:p>
          </p:txBody>
        </p:sp>
        <p:sp>
          <p:nvSpPr>
            <p:cNvPr id="29" name="Rounded Rectangle 28">
              <a:extLst>
                <a:ext uri="{FF2B5EF4-FFF2-40B4-BE49-F238E27FC236}">
                  <a16:creationId xmlns:a16="http://schemas.microsoft.com/office/drawing/2014/main" id="{DD64BD09-A80C-8D47-97F8-5BE621A92E8C}"/>
                </a:ext>
              </a:extLst>
            </p:cNvPr>
            <p:cNvSpPr/>
            <p:nvPr/>
          </p:nvSpPr>
          <p:spPr>
            <a:xfrm>
              <a:off x="5436431" y="4479412"/>
              <a:ext cx="1619118" cy="395938"/>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ira Sans" panose="020B0503050000020004" pitchFamily="34" charset="0"/>
                  <a:ea typeface="+mn-ea"/>
                  <a:cs typeface="+mn-cs"/>
                </a:rPr>
                <a:t>Mitigation</a:t>
              </a:r>
            </a:p>
          </p:txBody>
        </p:sp>
        <p:sp>
          <p:nvSpPr>
            <p:cNvPr id="30" name="Rounded Rectangle 29">
              <a:extLst>
                <a:ext uri="{FF2B5EF4-FFF2-40B4-BE49-F238E27FC236}">
                  <a16:creationId xmlns:a16="http://schemas.microsoft.com/office/drawing/2014/main" id="{5E57AE9E-1C73-A148-BD72-CFCCD77A9BA7}"/>
                </a:ext>
              </a:extLst>
            </p:cNvPr>
            <p:cNvSpPr/>
            <p:nvPr/>
          </p:nvSpPr>
          <p:spPr>
            <a:xfrm>
              <a:off x="5451677" y="4989433"/>
              <a:ext cx="1626125" cy="46155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ira Sans" panose="020B0503050000020004" pitchFamily="34" charset="0"/>
                  <a:ea typeface="+mn-ea"/>
                  <a:cs typeface="+mn-cs"/>
                </a:rPr>
                <a:t>Improvements</a:t>
              </a:r>
            </a:p>
          </p:txBody>
        </p:sp>
        <p:sp>
          <p:nvSpPr>
            <p:cNvPr id="31" name="Rounded Rectangle 30">
              <a:extLst>
                <a:ext uri="{FF2B5EF4-FFF2-40B4-BE49-F238E27FC236}">
                  <a16:creationId xmlns:a16="http://schemas.microsoft.com/office/drawing/2014/main" id="{C0B87556-E767-6E4D-AC64-541DC5928433}"/>
                </a:ext>
              </a:extLst>
            </p:cNvPr>
            <p:cNvSpPr/>
            <p:nvPr/>
          </p:nvSpPr>
          <p:spPr>
            <a:xfrm>
              <a:off x="7243145" y="2687536"/>
              <a:ext cx="1626871" cy="509376"/>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Fira Sans" panose="020B0503050000020004" pitchFamily="34" charset="0"/>
                  <a:ea typeface="+mn-ea"/>
                  <a:cs typeface="+mn-cs"/>
                </a:rPr>
                <a:t>Recovery Planning</a:t>
              </a:r>
            </a:p>
          </p:txBody>
        </p:sp>
        <p:sp>
          <p:nvSpPr>
            <p:cNvPr id="32" name="Rounded Rectangle 31">
              <a:extLst>
                <a:ext uri="{FF2B5EF4-FFF2-40B4-BE49-F238E27FC236}">
                  <a16:creationId xmlns:a16="http://schemas.microsoft.com/office/drawing/2014/main" id="{C33BACC8-DCEE-6547-89FB-8A5B9AE91717}"/>
                </a:ext>
              </a:extLst>
            </p:cNvPr>
            <p:cNvSpPr/>
            <p:nvPr/>
          </p:nvSpPr>
          <p:spPr>
            <a:xfrm>
              <a:off x="7243145" y="3298937"/>
              <a:ext cx="1626871" cy="509376"/>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Fira Sans" panose="020B0503050000020004" pitchFamily="34" charset="0"/>
                  <a:ea typeface="+mn-ea"/>
                  <a:cs typeface="+mn-cs"/>
                </a:rPr>
                <a:t>Improvements</a:t>
              </a:r>
            </a:p>
          </p:txBody>
        </p:sp>
        <p:sp>
          <p:nvSpPr>
            <p:cNvPr id="33" name="Rounded Rectangle 32">
              <a:extLst>
                <a:ext uri="{FF2B5EF4-FFF2-40B4-BE49-F238E27FC236}">
                  <a16:creationId xmlns:a16="http://schemas.microsoft.com/office/drawing/2014/main" id="{133AE7F1-3E2B-8548-8A2B-EF3A263693B5}"/>
                </a:ext>
              </a:extLst>
            </p:cNvPr>
            <p:cNvSpPr/>
            <p:nvPr/>
          </p:nvSpPr>
          <p:spPr>
            <a:xfrm>
              <a:off x="7266144" y="3901111"/>
              <a:ext cx="1603872" cy="461584"/>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ira Sans" panose="020B0503050000020004" pitchFamily="34" charset="0"/>
                  <a:ea typeface="+mn-ea"/>
                  <a:cs typeface="+mn-cs"/>
                </a:rPr>
                <a:t>Communications</a:t>
              </a:r>
            </a:p>
          </p:txBody>
        </p:sp>
        <p:sp>
          <p:nvSpPr>
            <p:cNvPr id="36" name="Rounded Rectangle 35">
              <a:extLst>
                <a:ext uri="{FF2B5EF4-FFF2-40B4-BE49-F238E27FC236}">
                  <a16:creationId xmlns:a16="http://schemas.microsoft.com/office/drawing/2014/main" id="{D5CB8BCE-00A6-B543-BF3E-0AA0AF582BF9}"/>
                </a:ext>
              </a:extLst>
            </p:cNvPr>
            <p:cNvSpPr/>
            <p:nvPr/>
          </p:nvSpPr>
          <p:spPr>
            <a:xfrm>
              <a:off x="2089111" y="5748889"/>
              <a:ext cx="1474658" cy="509376"/>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Fira Sans" panose="020B0503050000020004" pitchFamily="34" charset="0"/>
                  <a:ea typeface="+mn-ea"/>
                  <a:cs typeface="+mn-cs"/>
                </a:rPr>
                <a:t>Protective Technology</a:t>
              </a:r>
            </a:p>
          </p:txBody>
        </p:sp>
        <p:cxnSp>
          <p:nvCxnSpPr>
            <p:cNvPr id="38" name="Straight Arrow Connector 37">
              <a:extLst>
                <a:ext uri="{FF2B5EF4-FFF2-40B4-BE49-F238E27FC236}">
                  <a16:creationId xmlns:a16="http://schemas.microsoft.com/office/drawing/2014/main" id="{23C24BEA-F517-574F-A619-13BF84BF7536}"/>
                </a:ext>
              </a:extLst>
            </p:cNvPr>
            <p:cNvCxnSpPr>
              <a:cxnSpLocks/>
            </p:cNvCxnSpPr>
            <p:nvPr/>
          </p:nvCxnSpPr>
          <p:spPr>
            <a:xfrm flipH="1">
              <a:off x="8878277" y="2903439"/>
              <a:ext cx="871926" cy="0"/>
            </a:xfrm>
            <a:prstGeom prst="straightConnector1">
              <a:avLst/>
            </a:prstGeom>
            <a:ln w="76200">
              <a:solidFill>
                <a:srgbClr val="3DC6F2"/>
              </a:solidFill>
              <a:tailEnd type="triangle"/>
            </a:ln>
            <a:effectLst>
              <a:glow rad="63500">
                <a:schemeClr val="accent1">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6CD5D94-9DE1-D947-87B4-B615C40C962A}"/>
                </a:ext>
              </a:extLst>
            </p:cNvPr>
            <p:cNvCxnSpPr>
              <a:cxnSpLocks/>
            </p:cNvCxnSpPr>
            <p:nvPr/>
          </p:nvCxnSpPr>
          <p:spPr>
            <a:xfrm flipH="1" flipV="1">
              <a:off x="8720644" y="2024069"/>
              <a:ext cx="987464" cy="2788"/>
            </a:xfrm>
            <a:prstGeom prst="straightConnector1">
              <a:avLst/>
            </a:prstGeom>
            <a:ln w="76200">
              <a:solidFill>
                <a:srgbClr val="3DC6F2"/>
              </a:solidFill>
              <a:tailEnd type="triangle"/>
            </a:ln>
            <a:effectLst>
              <a:glow rad="63500">
                <a:schemeClr val="accent1">
                  <a:satMod val="175000"/>
                  <a:alpha val="40000"/>
                </a:schemeClr>
              </a:glow>
              <a:softEdge rad="12700"/>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7" name="Rounded Rectangle 36">
              <a:extLst>
                <a:ext uri="{FF2B5EF4-FFF2-40B4-BE49-F238E27FC236}">
                  <a16:creationId xmlns:a16="http://schemas.microsoft.com/office/drawing/2014/main" id="{34CBC991-3D3E-334B-9AB0-EE4B5864D676}"/>
                </a:ext>
              </a:extLst>
            </p:cNvPr>
            <p:cNvSpPr/>
            <p:nvPr/>
          </p:nvSpPr>
          <p:spPr>
            <a:xfrm>
              <a:off x="380903" y="5682355"/>
              <a:ext cx="1491473" cy="709114"/>
            </a:xfrm>
            <a:prstGeom prst="roundRect">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Fira Sans" panose="020B0503050000020004" pitchFamily="34" charset="0"/>
                  <a:ea typeface="+mn-ea"/>
                  <a:cs typeface="+mn-cs"/>
                </a:rPr>
                <a:t>Supply Chain Risk Management</a:t>
              </a:r>
            </a:p>
          </p:txBody>
        </p:sp>
      </p:grpSp>
    </p:spTree>
    <p:extLst>
      <p:ext uri="{BB962C8B-B14F-4D97-AF65-F5344CB8AC3E}">
        <p14:creationId xmlns:p14="http://schemas.microsoft.com/office/powerpoint/2010/main" val="3192699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BA60-6B07-0A4A-BEE8-D84BED7AF33A}"/>
              </a:ext>
            </a:extLst>
          </p:cNvPr>
          <p:cNvSpPr>
            <a:spLocks noGrp="1"/>
          </p:cNvSpPr>
          <p:nvPr>
            <p:ph type="title"/>
          </p:nvPr>
        </p:nvSpPr>
        <p:spPr/>
        <p:txBody>
          <a:bodyPr>
            <a:normAutofit/>
          </a:bodyPr>
          <a:lstStyle/>
          <a:p>
            <a:pPr algn="ctr"/>
            <a:r>
              <a:rPr lang="en-US" b="1"/>
              <a:t>NIST Risk Management Framework (RMF) Steps</a:t>
            </a:r>
          </a:p>
        </p:txBody>
      </p:sp>
      <p:sp>
        <p:nvSpPr>
          <p:cNvPr id="3" name="Rectangle: Rounded Corners 2">
            <a:extLst>
              <a:ext uri="{FF2B5EF4-FFF2-40B4-BE49-F238E27FC236}">
                <a16:creationId xmlns:a16="http://schemas.microsoft.com/office/drawing/2014/main" id="{9F7ADB21-9205-451A-AB03-FFFA65536B42}"/>
              </a:ext>
            </a:extLst>
          </p:cNvPr>
          <p:cNvSpPr/>
          <p:nvPr/>
        </p:nvSpPr>
        <p:spPr>
          <a:xfrm>
            <a:off x="5201920" y="1363288"/>
            <a:ext cx="2235200" cy="883920"/>
          </a:xfrm>
          <a:prstGeom prst="roundRect">
            <a:avLst/>
          </a:prstGeom>
          <a:solidFill>
            <a:schemeClr val="tx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CBC5589-A606-4363-99AB-C4899ADFAB36}"/>
              </a:ext>
            </a:extLst>
          </p:cNvPr>
          <p:cNvSpPr/>
          <p:nvPr/>
        </p:nvSpPr>
        <p:spPr>
          <a:xfrm>
            <a:off x="8654387" y="2523132"/>
            <a:ext cx="2235200" cy="883920"/>
          </a:xfrm>
          <a:prstGeom prst="roundRect">
            <a:avLst/>
          </a:prstGeom>
          <a:solidFill>
            <a:schemeClr val="tx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a:solidFill>
                <a:srgbClr val="FFFFFF"/>
              </a:solidFill>
              <a:latin typeface="Calibri" panose="020F0502020204030204"/>
            </a:endParaRPr>
          </a:p>
        </p:txBody>
      </p:sp>
      <p:sp>
        <p:nvSpPr>
          <p:cNvPr id="9" name="Rectangle: Rounded Corners 8">
            <a:extLst>
              <a:ext uri="{FF2B5EF4-FFF2-40B4-BE49-F238E27FC236}">
                <a16:creationId xmlns:a16="http://schemas.microsoft.com/office/drawing/2014/main" id="{B6DB3FD0-3672-4C0F-B59C-5B2A4B31357A}"/>
              </a:ext>
            </a:extLst>
          </p:cNvPr>
          <p:cNvSpPr/>
          <p:nvPr/>
        </p:nvSpPr>
        <p:spPr>
          <a:xfrm>
            <a:off x="1511012" y="2523132"/>
            <a:ext cx="2235200" cy="883920"/>
          </a:xfrm>
          <a:prstGeom prst="roundRect">
            <a:avLst/>
          </a:prstGeom>
          <a:solidFill>
            <a:schemeClr val="tx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a:solidFill>
                <a:srgbClr val="FFFFFF"/>
              </a:solidFill>
              <a:latin typeface="Calibri" panose="020F0502020204030204"/>
            </a:endParaRPr>
          </a:p>
        </p:txBody>
      </p:sp>
      <p:sp>
        <p:nvSpPr>
          <p:cNvPr id="10" name="Rectangle: Rounded Corners 9">
            <a:extLst>
              <a:ext uri="{FF2B5EF4-FFF2-40B4-BE49-F238E27FC236}">
                <a16:creationId xmlns:a16="http://schemas.microsoft.com/office/drawing/2014/main" id="{D78AF9A3-1BED-47D3-89F0-95056C8D5CFB}"/>
              </a:ext>
            </a:extLst>
          </p:cNvPr>
          <p:cNvSpPr/>
          <p:nvPr/>
        </p:nvSpPr>
        <p:spPr>
          <a:xfrm>
            <a:off x="5201920" y="5366060"/>
            <a:ext cx="2235200" cy="883920"/>
          </a:xfrm>
          <a:prstGeom prst="roundRect">
            <a:avLst/>
          </a:prstGeom>
          <a:solidFill>
            <a:schemeClr val="tx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a:solidFill>
                <a:srgbClr val="FFFFFF"/>
              </a:solidFill>
              <a:latin typeface="Calibri" panose="020F0502020204030204"/>
            </a:endParaRPr>
          </a:p>
        </p:txBody>
      </p:sp>
      <p:sp>
        <p:nvSpPr>
          <p:cNvPr id="11" name="Rectangle: Rounded Corners 10">
            <a:extLst>
              <a:ext uri="{FF2B5EF4-FFF2-40B4-BE49-F238E27FC236}">
                <a16:creationId xmlns:a16="http://schemas.microsoft.com/office/drawing/2014/main" id="{EEBCBE19-84BD-4776-AB0A-9C65BDB41677}"/>
              </a:ext>
            </a:extLst>
          </p:cNvPr>
          <p:cNvSpPr/>
          <p:nvPr/>
        </p:nvSpPr>
        <p:spPr>
          <a:xfrm>
            <a:off x="1511012" y="4482140"/>
            <a:ext cx="2235200" cy="883920"/>
          </a:xfrm>
          <a:prstGeom prst="roundRect">
            <a:avLst/>
          </a:prstGeom>
          <a:solidFill>
            <a:schemeClr val="tx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a:solidFill>
                <a:srgbClr val="FFFFFF"/>
              </a:solidFill>
              <a:latin typeface="Calibri" panose="020F0502020204030204"/>
            </a:endParaRPr>
          </a:p>
        </p:txBody>
      </p:sp>
      <p:sp>
        <p:nvSpPr>
          <p:cNvPr id="12" name="Rectangle: Rounded Corners 11">
            <a:extLst>
              <a:ext uri="{FF2B5EF4-FFF2-40B4-BE49-F238E27FC236}">
                <a16:creationId xmlns:a16="http://schemas.microsoft.com/office/drawing/2014/main" id="{3CA498A4-F4E0-4FCC-BDF8-58FA98B2B6D0}"/>
              </a:ext>
            </a:extLst>
          </p:cNvPr>
          <p:cNvSpPr/>
          <p:nvPr/>
        </p:nvSpPr>
        <p:spPr>
          <a:xfrm>
            <a:off x="8763576" y="4482140"/>
            <a:ext cx="2235200" cy="883920"/>
          </a:xfrm>
          <a:prstGeom prst="roundRect">
            <a:avLst/>
          </a:prstGeom>
          <a:solidFill>
            <a:schemeClr val="tx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a:solidFill>
                <a:srgbClr val="FFFFFF"/>
              </a:solidFill>
              <a:latin typeface="Calibri" panose="020F0502020204030204"/>
            </a:endParaRPr>
          </a:p>
        </p:txBody>
      </p:sp>
      <p:sp>
        <p:nvSpPr>
          <p:cNvPr id="21" name="Rectangle: Rounded Corners 20">
            <a:extLst>
              <a:ext uri="{FF2B5EF4-FFF2-40B4-BE49-F238E27FC236}">
                <a16:creationId xmlns:a16="http://schemas.microsoft.com/office/drawing/2014/main" id="{A7FEBB06-ACD9-41B1-8883-6D76CF2202A8}"/>
              </a:ext>
            </a:extLst>
          </p:cNvPr>
          <p:cNvSpPr/>
          <p:nvPr/>
        </p:nvSpPr>
        <p:spPr>
          <a:xfrm>
            <a:off x="5201920" y="3447692"/>
            <a:ext cx="2235200" cy="883920"/>
          </a:xfrm>
          <a:prstGeom prst="roundRect">
            <a:avLst/>
          </a:prstGeom>
          <a:solidFill>
            <a:schemeClr val="bg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40710B76-F53B-4339-966F-1B2A5FA39427}"/>
              </a:ext>
            </a:extLst>
          </p:cNvPr>
          <p:cNvSpPr txBox="1"/>
          <p:nvPr/>
        </p:nvSpPr>
        <p:spPr>
          <a:xfrm>
            <a:off x="5521960" y="1451305"/>
            <a:ext cx="159512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Fira Sans" panose="020B0503050000020004" pitchFamily="34" charset="0"/>
                <a:ea typeface="+mn-ea"/>
                <a:cs typeface="+mn-cs"/>
              </a:rPr>
              <a:t>Categorize System</a:t>
            </a:r>
          </a:p>
        </p:txBody>
      </p:sp>
      <p:sp>
        <p:nvSpPr>
          <p:cNvPr id="23" name="TextBox 22">
            <a:extLst>
              <a:ext uri="{FF2B5EF4-FFF2-40B4-BE49-F238E27FC236}">
                <a16:creationId xmlns:a16="http://schemas.microsoft.com/office/drawing/2014/main" id="{22D4D7FA-A0C8-4463-B17E-2E730759B2E7}"/>
              </a:ext>
            </a:extLst>
          </p:cNvPr>
          <p:cNvSpPr txBox="1"/>
          <p:nvPr/>
        </p:nvSpPr>
        <p:spPr>
          <a:xfrm>
            <a:off x="9010116" y="2611149"/>
            <a:ext cx="159512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Fira Sans" panose="020B0503050000020004" pitchFamily="34" charset="0"/>
                <a:ea typeface="+mn-ea"/>
                <a:cs typeface="+mn-cs"/>
              </a:rPr>
              <a:t>Select Controls</a:t>
            </a:r>
          </a:p>
        </p:txBody>
      </p:sp>
      <p:sp>
        <p:nvSpPr>
          <p:cNvPr id="24" name="TextBox 23">
            <a:extLst>
              <a:ext uri="{FF2B5EF4-FFF2-40B4-BE49-F238E27FC236}">
                <a16:creationId xmlns:a16="http://schemas.microsoft.com/office/drawing/2014/main" id="{FAE0C036-BFDC-4D86-A747-305D71179F4C}"/>
              </a:ext>
            </a:extLst>
          </p:cNvPr>
          <p:cNvSpPr txBox="1"/>
          <p:nvPr/>
        </p:nvSpPr>
        <p:spPr>
          <a:xfrm>
            <a:off x="9085868" y="4570157"/>
            <a:ext cx="159512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Fira Sans" panose="020B0503050000020004" pitchFamily="34" charset="0"/>
                <a:ea typeface="+mn-ea"/>
                <a:cs typeface="+mn-cs"/>
              </a:rPr>
              <a:t>Implement Controls</a:t>
            </a:r>
          </a:p>
        </p:txBody>
      </p:sp>
      <p:sp>
        <p:nvSpPr>
          <p:cNvPr id="25" name="TextBox 24">
            <a:extLst>
              <a:ext uri="{FF2B5EF4-FFF2-40B4-BE49-F238E27FC236}">
                <a16:creationId xmlns:a16="http://schemas.microsoft.com/office/drawing/2014/main" id="{00CA9FA2-ECF7-4875-99EB-7CCCDC26F556}"/>
              </a:ext>
            </a:extLst>
          </p:cNvPr>
          <p:cNvSpPr txBox="1"/>
          <p:nvPr/>
        </p:nvSpPr>
        <p:spPr>
          <a:xfrm>
            <a:off x="5521960" y="5454077"/>
            <a:ext cx="159512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Fira Sans" panose="020B0503050000020004" pitchFamily="34" charset="0"/>
                <a:ea typeface="+mn-ea"/>
                <a:cs typeface="+mn-cs"/>
              </a:rPr>
              <a:t>Assess Controls</a:t>
            </a:r>
          </a:p>
        </p:txBody>
      </p:sp>
      <p:sp>
        <p:nvSpPr>
          <p:cNvPr id="26" name="TextBox 25">
            <a:extLst>
              <a:ext uri="{FF2B5EF4-FFF2-40B4-BE49-F238E27FC236}">
                <a16:creationId xmlns:a16="http://schemas.microsoft.com/office/drawing/2014/main" id="{4C633422-A7ED-41E8-A40B-9A9CC0348A17}"/>
              </a:ext>
            </a:extLst>
          </p:cNvPr>
          <p:cNvSpPr txBox="1"/>
          <p:nvPr/>
        </p:nvSpPr>
        <p:spPr>
          <a:xfrm>
            <a:off x="1831052" y="4570157"/>
            <a:ext cx="159512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Fira Sans" panose="020B0503050000020004" pitchFamily="34" charset="0"/>
                <a:ea typeface="+mn-ea"/>
                <a:cs typeface="+mn-cs"/>
              </a:rPr>
              <a:t>Authorize System</a:t>
            </a:r>
          </a:p>
        </p:txBody>
      </p:sp>
      <p:sp>
        <p:nvSpPr>
          <p:cNvPr id="27" name="TextBox 26">
            <a:extLst>
              <a:ext uri="{FF2B5EF4-FFF2-40B4-BE49-F238E27FC236}">
                <a16:creationId xmlns:a16="http://schemas.microsoft.com/office/drawing/2014/main" id="{F34F328C-A422-4504-A93C-593EB5D74025}"/>
              </a:ext>
            </a:extLst>
          </p:cNvPr>
          <p:cNvSpPr txBox="1"/>
          <p:nvPr/>
        </p:nvSpPr>
        <p:spPr>
          <a:xfrm>
            <a:off x="1812146" y="2611149"/>
            <a:ext cx="159512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Fira Sans" panose="020B0503050000020004" pitchFamily="34" charset="0"/>
                <a:ea typeface="+mn-ea"/>
                <a:cs typeface="+mn-cs"/>
              </a:rPr>
              <a:t>Monitor Controls</a:t>
            </a:r>
          </a:p>
        </p:txBody>
      </p:sp>
      <p:sp>
        <p:nvSpPr>
          <p:cNvPr id="28" name="TextBox 27">
            <a:extLst>
              <a:ext uri="{FF2B5EF4-FFF2-40B4-BE49-F238E27FC236}">
                <a16:creationId xmlns:a16="http://schemas.microsoft.com/office/drawing/2014/main" id="{89CC1F0B-D37A-41AE-8928-AE443DA875D9}"/>
              </a:ext>
            </a:extLst>
          </p:cNvPr>
          <p:cNvSpPr txBox="1"/>
          <p:nvPr/>
        </p:nvSpPr>
        <p:spPr>
          <a:xfrm>
            <a:off x="5484148" y="3644754"/>
            <a:ext cx="159512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Fira Sans" panose="020B0503050000020004" pitchFamily="34" charset="0"/>
                <a:ea typeface="+mn-ea"/>
                <a:cs typeface="+mn-cs"/>
              </a:rPr>
              <a:t>Prepare</a:t>
            </a:r>
          </a:p>
        </p:txBody>
      </p:sp>
      <p:cxnSp>
        <p:nvCxnSpPr>
          <p:cNvPr id="33" name="Straight Arrow Connector 32">
            <a:extLst>
              <a:ext uri="{FF2B5EF4-FFF2-40B4-BE49-F238E27FC236}">
                <a16:creationId xmlns:a16="http://schemas.microsoft.com/office/drawing/2014/main" id="{04677FE4-1467-4189-8E2C-03AD013EFA70}"/>
              </a:ext>
            </a:extLst>
          </p:cNvPr>
          <p:cNvCxnSpPr>
            <a:cxnSpLocks/>
            <a:endCxn id="11" idx="3"/>
          </p:cNvCxnSpPr>
          <p:nvPr/>
        </p:nvCxnSpPr>
        <p:spPr>
          <a:xfrm flipH="1">
            <a:off x="3746212" y="4292084"/>
            <a:ext cx="1535894" cy="6320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7144D4A-5B33-4291-B217-02BD32B138A2}"/>
              </a:ext>
            </a:extLst>
          </p:cNvPr>
          <p:cNvCxnSpPr>
            <a:cxnSpLocks/>
            <a:endCxn id="9" idx="3"/>
          </p:cNvCxnSpPr>
          <p:nvPr/>
        </p:nvCxnSpPr>
        <p:spPr>
          <a:xfrm flipH="1" flipV="1">
            <a:off x="3746212" y="2965092"/>
            <a:ext cx="1511588" cy="5356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1D7D541-42DD-4057-9689-273C9AB82DEB}"/>
              </a:ext>
            </a:extLst>
          </p:cNvPr>
          <p:cNvCxnSpPr>
            <a:cxnSpLocks/>
            <a:stCxn id="21" idx="0"/>
            <a:endCxn id="3" idx="2"/>
          </p:cNvCxnSpPr>
          <p:nvPr/>
        </p:nvCxnSpPr>
        <p:spPr>
          <a:xfrm flipV="1">
            <a:off x="6319520" y="2247208"/>
            <a:ext cx="0" cy="12004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a:extLst>
              <a:ext uri="{FF2B5EF4-FFF2-40B4-BE49-F238E27FC236}">
                <a16:creationId xmlns:a16="http://schemas.microsoft.com/office/drawing/2014/main" id="{E0B11856-C42D-4E96-8640-676EC74D3652}"/>
              </a:ext>
            </a:extLst>
          </p:cNvPr>
          <p:cNvCxnSpPr>
            <a:cxnSpLocks/>
            <a:endCxn id="8" idx="1"/>
          </p:cNvCxnSpPr>
          <p:nvPr/>
        </p:nvCxnSpPr>
        <p:spPr>
          <a:xfrm flipV="1">
            <a:off x="7412040" y="2965092"/>
            <a:ext cx="1242347" cy="5608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a:extLst>
              <a:ext uri="{FF2B5EF4-FFF2-40B4-BE49-F238E27FC236}">
                <a16:creationId xmlns:a16="http://schemas.microsoft.com/office/drawing/2014/main" id="{2F68B862-0ABB-49B3-9D25-341E1EF44E05}"/>
              </a:ext>
            </a:extLst>
          </p:cNvPr>
          <p:cNvCxnSpPr>
            <a:endCxn id="12" idx="1"/>
          </p:cNvCxnSpPr>
          <p:nvPr/>
        </p:nvCxnSpPr>
        <p:spPr>
          <a:xfrm>
            <a:off x="7412040" y="4292084"/>
            <a:ext cx="1351536" cy="6320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a:extLst>
              <a:ext uri="{FF2B5EF4-FFF2-40B4-BE49-F238E27FC236}">
                <a16:creationId xmlns:a16="http://schemas.microsoft.com/office/drawing/2014/main" id="{244F2E82-8DEF-440F-AE6B-24ACF366D4F6}"/>
              </a:ext>
            </a:extLst>
          </p:cNvPr>
          <p:cNvCxnSpPr>
            <a:stCxn id="21" idx="2"/>
            <a:endCxn id="10" idx="0"/>
          </p:cNvCxnSpPr>
          <p:nvPr/>
        </p:nvCxnSpPr>
        <p:spPr>
          <a:xfrm>
            <a:off x="6319520" y="4331612"/>
            <a:ext cx="0" cy="10344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87" name="Graphic 86" descr="Line arrow: Clockwise curve outline">
            <a:extLst>
              <a:ext uri="{FF2B5EF4-FFF2-40B4-BE49-F238E27FC236}">
                <a16:creationId xmlns:a16="http://schemas.microsoft.com/office/drawing/2014/main" id="{DB4ECA5E-6862-4486-ACCA-2A5ADB1BC0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702598">
            <a:off x="2727351" y="663224"/>
            <a:ext cx="1450498" cy="2164421"/>
          </a:xfrm>
          <a:prstGeom prst="rect">
            <a:avLst/>
          </a:prstGeom>
        </p:spPr>
      </p:pic>
      <p:pic>
        <p:nvPicPr>
          <p:cNvPr id="89" name="Graphic 88" descr="Line arrow: Clockwise curve outline">
            <a:extLst>
              <a:ext uri="{FF2B5EF4-FFF2-40B4-BE49-F238E27FC236}">
                <a16:creationId xmlns:a16="http://schemas.microsoft.com/office/drawing/2014/main" id="{9A1A789D-3036-4B01-B402-A6DA059BB5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8267000">
            <a:off x="8284867" y="681528"/>
            <a:ext cx="1450498" cy="2164421"/>
          </a:xfrm>
          <a:prstGeom prst="rect">
            <a:avLst/>
          </a:prstGeom>
        </p:spPr>
      </p:pic>
      <p:pic>
        <p:nvPicPr>
          <p:cNvPr id="90" name="Graphic 89" descr="Line arrow: Clockwise curve outline">
            <a:extLst>
              <a:ext uri="{FF2B5EF4-FFF2-40B4-BE49-F238E27FC236}">
                <a16:creationId xmlns:a16="http://schemas.microsoft.com/office/drawing/2014/main" id="{2FF0D226-37D8-48C0-A46E-499458CC70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293973">
            <a:off x="3510140" y="5239349"/>
            <a:ext cx="1107177" cy="1652120"/>
          </a:xfrm>
          <a:prstGeom prst="rect">
            <a:avLst/>
          </a:prstGeom>
        </p:spPr>
      </p:pic>
      <p:pic>
        <p:nvPicPr>
          <p:cNvPr id="91" name="Graphic 90" descr="Line arrow: Clockwise curve outline">
            <a:extLst>
              <a:ext uri="{FF2B5EF4-FFF2-40B4-BE49-F238E27FC236}">
                <a16:creationId xmlns:a16="http://schemas.microsoft.com/office/drawing/2014/main" id="{3C9029DC-FFCF-4177-975F-C4E2A42E36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8145095" y="5158613"/>
            <a:ext cx="1107177" cy="1652120"/>
          </a:xfrm>
          <a:prstGeom prst="rect">
            <a:avLst/>
          </a:prstGeom>
        </p:spPr>
      </p:pic>
      <p:pic>
        <p:nvPicPr>
          <p:cNvPr id="92" name="Graphic 91" descr="Line arrow: Clockwise curve outline">
            <a:extLst>
              <a:ext uri="{FF2B5EF4-FFF2-40B4-BE49-F238E27FC236}">
                <a16:creationId xmlns:a16="http://schemas.microsoft.com/office/drawing/2014/main" id="{CCDB1BDC-E0F2-4CC6-AE88-0EDF29C884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007807">
            <a:off x="1768440" y="3390858"/>
            <a:ext cx="1107177" cy="1158569"/>
          </a:xfrm>
          <a:prstGeom prst="rect">
            <a:avLst/>
          </a:prstGeom>
        </p:spPr>
      </p:pic>
      <p:pic>
        <p:nvPicPr>
          <p:cNvPr id="93" name="Graphic 92" descr="Line arrow: Clockwise curve outline">
            <a:extLst>
              <a:ext uri="{FF2B5EF4-FFF2-40B4-BE49-F238E27FC236}">
                <a16:creationId xmlns:a16="http://schemas.microsoft.com/office/drawing/2014/main" id="{103A8F24-8F38-4623-8B7C-9399F69928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2294438">
            <a:off x="9833590" y="3467420"/>
            <a:ext cx="1054716" cy="980061"/>
          </a:xfrm>
          <a:prstGeom prst="rect">
            <a:avLst/>
          </a:prstGeom>
        </p:spPr>
      </p:pic>
    </p:spTree>
    <p:extLst>
      <p:ext uri="{BB962C8B-B14F-4D97-AF65-F5344CB8AC3E}">
        <p14:creationId xmlns:p14="http://schemas.microsoft.com/office/powerpoint/2010/main" val="400974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NIST RMF Goals</a:t>
            </a:r>
          </a:p>
        </p:txBody>
      </p:sp>
      <p:sp>
        <p:nvSpPr>
          <p:cNvPr id="5" name="Rectangle 4">
            <a:extLst>
              <a:ext uri="{FF2B5EF4-FFF2-40B4-BE49-F238E27FC236}">
                <a16:creationId xmlns:a16="http://schemas.microsoft.com/office/drawing/2014/main" id="{EFD422A9-2143-4467-ADBD-08359BAE2BDD}"/>
              </a:ext>
            </a:extLst>
          </p:cNvPr>
          <p:cNvSpPr/>
          <p:nvPr/>
        </p:nvSpPr>
        <p:spPr>
          <a:xfrm>
            <a:off x="475190" y="1700965"/>
            <a:ext cx="2950590" cy="1593129"/>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93847"/>
                </a:solidFill>
                <a:effectLst/>
                <a:uLnTx/>
                <a:uFillTx/>
                <a:latin typeface="Fira Sans Book"/>
                <a:ea typeface="+mn-ea"/>
                <a:cs typeface="+mn-cs"/>
              </a:rPr>
              <a:t>Consistent</a:t>
            </a:r>
            <a:r>
              <a:rPr kumimoji="0" lang="en-US" sz="2000" b="0" i="0" u="none" strike="noStrike" kern="1200" cap="none" spc="0" normalizeH="0" baseline="0" noProof="0">
                <a:ln>
                  <a:noFill/>
                </a:ln>
                <a:solidFill>
                  <a:srgbClr val="293847"/>
                </a:solidFill>
                <a:effectLst/>
                <a:uLnTx/>
                <a:uFillTx/>
                <a:latin typeface="Fira Sans Book"/>
                <a:ea typeface="+mn-ea"/>
                <a:cs typeface="+mn-cs"/>
              </a:rPr>
              <a:t> and </a:t>
            </a:r>
            <a:r>
              <a:rPr kumimoji="0" lang="en-US" sz="2000" b="1" i="0" u="none" strike="noStrike" kern="1200" cap="none" spc="0" normalizeH="0" baseline="0" noProof="0">
                <a:ln>
                  <a:noFill/>
                </a:ln>
                <a:solidFill>
                  <a:srgbClr val="293847"/>
                </a:solidFill>
                <a:effectLst/>
                <a:uLnTx/>
                <a:uFillTx/>
                <a:latin typeface="Fira Sans Book"/>
                <a:ea typeface="+mn-ea"/>
                <a:cs typeface="+mn-cs"/>
              </a:rPr>
              <a:t>cost-effective</a:t>
            </a:r>
            <a:r>
              <a:rPr kumimoji="0" lang="en-US" sz="2000" b="0" i="0" u="none" strike="noStrike" kern="1200" cap="none" spc="0" normalizeH="0" baseline="0" noProof="0">
                <a:ln>
                  <a:noFill/>
                </a:ln>
                <a:solidFill>
                  <a:srgbClr val="293847"/>
                </a:solidFill>
                <a:effectLst/>
                <a:uLnTx/>
                <a:uFillTx/>
                <a:latin typeface="Fira Sans Book"/>
                <a:ea typeface="+mn-ea"/>
                <a:cs typeface="+mn-cs"/>
              </a:rPr>
              <a:t> application of security controls</a:t>
            </a:r>
          </a:p>
        </p:txBody>
      </p:sp>
      <p:sp>
        <p:nvSpPr>
          <p:cNvPr id="6" name="Rectangle 5">
            <a:extLst>
              <a:ext uri="{FF2B5EF4-FFF2-40B4-BE49-F238E27FC236}">
                <a16:creationId xmlns:a16="http://schemas.microsoft.com/office/drawing/2014/main" id="{6202C777-8BDC-403D-8AE9-4E4D938BB774}"/>
              </a:ext>
            </a:extLst>
          </p:cNvPr>
          <p:cNvSpPr/>
          <p:nvPr/>
        </p:nvSpPr>
        <p:spPr>
          <a:xfrm>
            <a:off x="4519366" y="1700964"/>
            <a:ext cx="2950590" cy="1593129"/>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93847"/>
                </a:solidFill>
                <a:effectLst/>
                <a:uLnTx/>
                <a:uFillTx/>
                <a:latin typeface="Fira Sans Book"/>
                <a:ea typeface="+mn-ea"/>
                <a:cs typeface="+mn-cs"/>
              </a:rPr>
              <a:t>Repeatable</a:t>
            </a:r>
            <a:r>
              <a:rPr kumimoji="0" lang="en-US" sz="2000" b="0" i="0" u="none" strike="noStrike" kern="1200" cap="none" spc="0" normalizeH="0" baseline="0" noProof="0">
                <a:ln>
                  <a:noFill/>
                </a:ln>
                <a:solidFill>
                  <a:srgbClr val="293847"/>
                </a:solidFill>
                <a:effectLst/>
                <a:uLnTx/>
                <a:uFillTx/>
                <a:latin typeface="Fira Sans Book"/>
                <a:ea typeface="+mn-ea"/>
                <a:cs typeface="+mn-cs"/>
              </a:rPr>
              <a:t> processes and assessment results</a:t>
            </a:r>
          </a:p>
        </p:txBody>
      </p:sp>
      <p:sp>
        <p:nvSpPr>
          <p:cNvPr id="7" name="Rectangle 6">
            <a:extLst>
              <a:ext uri="{FF2B5EF4-FFF2-40B4-BE49-F238E27FC236}">
                <a16:creationId xmlns:a16="http://schemas.microsoft.com/office/drawing/2014/main" id="{8A5DB4C8-F745-4DA8-9B85-26864707EAD8}"/>
              </a:ext>
            </a:extLst>
          </p:cNvPr>
          <p:cNvSpPr/>
          <p:nvPr/>
        </p:nvSpPr>
        <p:spPr>
          <a:xfrm>
            <a:off x="8563542" y="1700964"/>
            <a:ext cx="2950590" cy="1593129"/>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93847"/>
                </a:solidFill>
                <a:effectLst/>
                <a:uLnTx/>
                <a:uFillTx/>
                <a:latin typeface="Fira Sans Book" panose="020B0503050000020004"/>
                <a:ea typeface="+mn-ea"/>
                <a:cs typeface="+mn-cs"/>
              </a:rPr>
              <a:t>Technology neutral and flexible</a:t>
            </a:r>
          </a:p>
        </p:txBody>
      </p:sp>
      <p:sp>
        <p:nvSpPr>
          <p:cNvPr id="8" name="Rectangle 7">
            <a:extLst>
              <a:ext uri="{FF2B5EF4-FFF2-40B4-BE49-F238E27FC236}">
                <a16:creationId xmlns:a16="http://schemas.microsoft.com/office/drawing/2014/main" id="{5EB1FA94-BE59-4846-B70A-7ACE559C6002}"/>
              </a:ext>
            </a:extLst>
          </p:cNvPr>
          <p:cNvSpPr/>
          <p:nvPr/>
        </p:nvSpPr>
        <p:spPr>
          <a:xfrm>
            <a:off x="2231010" y="4227730"/>
            <a:ext cx="2950590" cy="1593129"/>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93847"/>
                </a:solidFill>
                <a:effectLst/>
                <a:uLnTx/>
                <a:uFillTx/>
                <a:latin typeface="Fira Sans Book"/>
                <a:ea typeface="+mn-ea"/>
                <a:cs typeface="+mn-cs"/>
              </a:rPr>
              <a:t>Understanding</a:t>
            </a:r>
            <a:r>
              <a:rPr kumimoji="0" lang="en-US" sz="2000" b="0" i="0" u="none" strike="noStrike" kern="1200" cap="none" spc="0" normalizeH="0" baseline="0" noProof="0">
                <a:ln>
                  <a:noFill/>
                </a:ln>
                <a:solidFill>
                  <a:srgbClr val="293847"/>
                </a:solidFill>
                <a:effectLst/>
                <a:uLnTx/>
                <a:uFillTx/>
                <a:latin typeface="Fira Sans Book"/>
                <a:ea typeface="+mn-ea"/>
                <a:cs typeface="+mn-cs"/>
              </a:rPr>
              <a:t> of enterprise-wide mission </a:t>
            </a:r>
            <a:r>
              <a:rPr kumimoji="0" lang="en-US" sz="2000" b="1" i="0" u="none" strike="noStrike" kern="1200" cap="none" spc="0" normalizeH="0" baseline="0" noProof="0">
                <a:ln>
                  <a:noFill/>
                </a:ln>
                <a:solidFill>
                  <a:srgbClr val="293847"/>
                </a:solidFill>
                <a:effectLst/>
                <a:uLnTx/>
                <a:uFillTx/>
                <a:latin typeface="Fira Sans Book"/>
                <a:ea typeface="+mn-ea"/>
                <a:cs typeface="+mn-cs"/>
              </a:rPr>
              <a:t>risks</a:t>
            </a:r>
          </a:p>
        </p:txBody>
      </p:sp>
      <p:sp>
        <p:nvSpPr>
          <p:cNvPr id="9" name="Rectangle 8">
            <a:extLst>
              <a:ext uri="{FF2B5EF4-FFF2-40B4-BE49-F238E27FC236}">
                <a16:creationId xmlns:a16="http://schemas.microsoft.com/office/drawing/2014/main" id="{D4816EFD-B61F-43EF-A995-D8AF11D03A8F}"/>
              </a:ext>
            </a:extLst>
          </p:cNvPr>
          <p:cNvSpPr/>
          <p:nvPr/>
        </p:nvSpPr>
        <p:spPr>
          <a:xfrm>
            <a:off x="6821866" y="4227730"/>
            <a:ext cx="2950590" cy="1593129"/>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93847"/>
                </a:solidFill>
                <a:effectLst/>
                <a:uLnTx/>
                <a:uFillTx/>
                <a:latin typeface="Fira Sans Book" panose="020B0503050000020004"/>
                <a:ea typeface="+mn-ea"/>
                <a:cs typeface="+mn-cs"/>
              </a:rPr>
              <a:t>Implement</a:t>
            </a:r>
            <a:r>
              <a:rPr kumimoji="0" lang="en-US" sz="2000" b="0" i="0" u="none" strike="noStrike" kern="1200" cap="none" spc="0" normalizeH="0" baseline="0" noProof="0">
                <a:ln>
                  <a:noFill/>
                </a:ln>
                <a:solidFill>
                  <a:srgbClr val="293847"/>
                </a:solidFill>
                <a:effectLst/>
                <a:uLnTx/>
                <a:uFillTx/>
                <a:latin typeface="Fira Sans Book" panose="020B0503050000020004"/>
                <a:ea typeface="+mn-ea"/>
                <a:cs typeface="+mn-cs"/>
              </a:rPr>
              <a:t> an </a:t>
            </a:r>
            <a:r>
              <a:rPr kumimoji="0" lang="en-US" sz="2000" b="1" i="0" u="none" strike="noStrike" kern="1200" cap="none" spc="0" normalizeH="0" baseline="0" noProof="0">
                <a:ln>
                  <a:noFill/>
                </a:ln>
                <a:solidFill>
                  <a:srgbClr val="293847"/>
                </a:solidFill>
                <a:effectLst/>
                <a:uLnTx/>
                <a:uFillTx/>
                <a:latin typeface="Fira Sans Book" panose="020B0503050000020004"/>
                <a:ea typeface="+mn-ea"/>
                <a:cs typeface="+mn-cs"/>
              </a:rPr>
              <a:t>efficient risk-based </a:t>
            </a:r>
            <a:r>
              <a:rPr kumimoji="0" lang="en-US" sz="2000" b="0" i="0" u="none" strike="noStrike" kern="1200" cap="none" spc="0" normalizeH="0" baseline="0" noProof="0">
                <a:ln>
                  <a:noFill/>
                </a:ln>
                <a:solidFill>
                  <a:srgbClr val="293847"/>
                </a:solidFill>
                <a:effectLst/>
                <a:uLnTx/>
                <a:uFillTx/>
                <a:latin typeface="Fira Sans Book" panose="020B0503050000020004"/>
                <a:ea typeface="+mn-ea"/>
                <a:cs typeface="+mn-cs"/>
              </a:rPr>
              <a:t>security and privacy program</a:t>
            </a:r>
          </a:p>
        </p:txBody>
      </p:sp>
    </p:spTree>
    <p:extLst>
      <p:ext uri="{BB962C8B-B14F-4D97-AF65-F5344CB8AC3E}">
        <p14:creationId xmlns:p14="http://schemas.microsoft.com/office/powerpoint/2010/main" val="400330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AA9D8B-D5C8-4691-8B0B-955472108FE1}"/>
              </a:ext>
            </a:extLst>
          </p:cNvPr>
          <p:cNvSpPr>
            <a:spLocks noGrp="1"/>
          </p:cNvSpPr>
          <p:nvPr>
            <p:ph type="title"/>
          </p:nvPr>
        </p:nvSpPr>
        <p:spPr/>
        <p:txBody>
          <a:bodyPr>
            <a:normAutofit/>
          </a:bodyPr>
          <a:lstStyle/>
          <a:p>
            <a:r>
              <a:rPr lang="en-US" sz="3000" dirty="0"/>
              <a:t>Control Categories &amp; Objectives</a:t>
            </a:r>
          </a:p>
        </p:txBody>
      </p:sp>
      <p:graphicFrame>
        <p:nvGraphicFramePr>
          <p:cNvPr id="2" name="Content Placeholder 1">
            <a:extLst>
              <a:ext uri="{FF2B5EF4-FFF2-40B4-BE49-F238E27FC236}">
                <a16:creationId xmlns:a16="http://schemas.microsoft.com/office/drawing/2014/main" id="{2AB301FA-8241-486D-8C3A-87465E966729}"/>
              </a:ext>
            </a:extLst>
          </p:cNvPr>
          <p:cNvGraphicFramePr>
            <a:graphicFrameLocks noGrp="1"/>
          </p:cNvGraphicFramePr>
          <p:nvPr>
            <p:ph idx="1"/>
            <p:extLst>
              <p:ext uri="{D42A27DB-BD31-4B8C-83A1-F6EECF244321}">
                <p14:modId xmlns:p14="http://schemas.microsoft.com/office/powerpoint/2010/main" val="1155656120"/>
              </p:ext>
            </p:extLst>
          </p:nvPr>
        </p:nvGraphicFramePr>
        <p:xfrm>
          <a:off x="506413" y="1508125"/>
          <a:ext cx="11176000" cy="4687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6380631"/>
      </p:ext>
    </p:extLst>
  </p:cSld>
  <p:clrMapOvr>
    <a:masterClrMapping/>
  </p:clrMapOvr>
</p:sld>
</file>

<file path=ppt/theme/theme1.xml><?xml version="1.0" encoding="utf-8"?>
<a:theme xmlns:a="http://schemas.openxmlformats.org/drawingml/2006/main" name="1_2019 Presentation Dark Theme">
  <a:themeElements>
    <a:clrScheme name="6cc241">
      <a:dk1>
        <a:srgbClr val="151945"/>
      </a:dk1>
      <a:lt1>
        <a:srgbClr val="FFFFFF"/>
      </a:lt1>
      <a:dk2>
        <a:srgbClr val="151746"/>
      </a:dk2>
      <a:lt2>
        <a:srgbClr val="FFFFFF"/>
      </a:lt2>
      <a:accent1>
        <a:srgbClr val="F9F9FA"/>
      </a:accent1>
      <a:accent2>
        <a:srgbClr val="FF671F"/>
      </a:accent2>
      <a:accent3>
        <a:srgbClr val="00A3E0"/>
      </a:accent3>
      <a:accent4>
        <a:srgbClr val="10069F"/>
      </a:accent4>
      <a:accent5>
        <a:srgbClr val="6CC249"/>
      </a:accent5>
      <a:accent6>
        <a:srgbClr val="9C9BA7"/>
      </a:accent6>
      <a:hlink>
        <a:srgbClr val="FF671F"/>
      </a:hlink>
      <a:folHlink>
        <a:srgbClr val="FF671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F3AFEF16-05CA-CF45-BADA-0D154F6F95C8}" vid="{6C96649A-DDC7-4A44-8BC7-9DEFFBA87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1F4BBF0267C540AB0714A5A9B8B2A0" ma:contentTypeVersion="13" ma:contentTypeDescription="Create a new document." ma:contentTypeScope="" ma:versionID="6b71af909276ca060a08b3157d1d9f21">
  <xsd:schema xmlns:xsd="http://www.w3.org/2001/XMLSchema" xmlns:xs="http://www.w3.org/2001/XMLSchema" xmlns:p="http://schemas.microsoft.com/office/2006/metadata/properties" xmlns:ns2="25f43890-8f97-4037-b6ca-5734ee50196d" xmlns:ns3="7de64167-ec1d-41c3-9c60-bdac5dd5df14" targetNamespace="http://schemas.microsoft.com/office/2006/metadata/properties" ma:root="true" ma:fieldsID="607d6bf6d8f5d26c8c8fd76553af5be9" ns2:_="" ns3:_="">
    <xsd:import namespace="25f43890-8f97-4037-b6ca-5734ee50196d"/>
    <xsd:import namespace="7de64167-ec1d-41c3-9c60-bdac5dd5df1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_Flow_SignoffStatu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f43890-8f97-4037-b6ca-5734ee50196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e64167-ec1d-41c3-9c60-bdac5dd5df1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6" nillable="true" ma:displayName="Sign-off status" ma:internalName="Sign_x002d_off_x0020_status">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7de64167-ec1d-41c3-9c60-bdac5dd5df1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7B009D-43E5-46FD-B413-CE4B22835D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f43890-8f97-4037-b6ca-5734ee50196d"/>
    <ds:schemaRef ds:uri="7de64167-ec1d-41c3-9c60-bdac5dd5df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B37D3D-50C1-46FC-8D92-3F1F047872A4}">
  <ds:schemaRefs>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purl.org/dc/terms/"/>
    <ds:schemaRef ds:uri="7de64167-ec1d-41c3-9c60-bdac5dd5df14"/>
    <ds:schemaRef ds:uri="25f43890-8f97-4037-b6ca-5734ee50196d"/>
    <ds:schemaRef ds:uri="http://www.w3.org/XML/1998/namespace"/>
  </ds:schemaRefs>
</ds:datastoreItem>
</file>

<file path=customXml/itemProps3.xml><?xml version="1.0" encoding="utf-8"?>
<ds:datastoreItem xmlns:ds="http://schemas.openxmlformats.org/officeDocument/2006/customXml" ds:itemID="{03D1374B-8056-453C-B9CB-F2CE6F7A4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2344</TotalTime>
  <Words>504</Words>
  <Application>Microsoft Office PowerPoint</Application>
  <PresentationFormat>Widescreen</PresentationFormat>
  <Paragraphs>95</Paragraphs>
  <Slides>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Adelle Sans</vt:lpstr>
      <vt:lpstr>Arial</vt:lpstr>
      <vt:lpstr>Calibri</vt:lpstr>
      <vt:lpstr>Courier New</vt:lpstr>
      <vt:lpstr>Fira Sans</vt:lpstr>
      <vt:lpstr>Fira Sans Book</vt:lpstr>
      <vt:lpstr>Proxima Nova</vt:lpstr>
      <vt:lpstr>Proxima Nova Semibold</vt:lpstr>
      <vt:lpstr>1_2019 Presentation Dark Theme</vt:lpstr>
      <vt:lpstr>PowerPoint Presentation</vt:lpstr>
      <vt:lpstr>What is the Risk Management Lifecycle?</vt:lpstr>
      <vt:lpstr>What are Risk Frameworks?</vt:lpstr>
      <vt:lpstr>NIST Cybersecurity Framework Goals</vt:lpstr>
      <vt:lpstr>NIST Cybersecurity Framework (CSF)</vt:lpstr>
      <vt:lpstr>NIST Risk Management Framework (RMF) Steps</vt:lpstr>
      <vt:lpstr>NIST RMF Goals</vt:lpstr>
      <vt:lpstr>Control Categories &amp; Objectives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Chandler Burger</dc:creator>
  <cp:lastModifiedBy>Adam Gordon</cp:lastModifiedBy>
  <cp:revision>162</cp:revision>
  <dcterms:created xsi:type="dcterms:W3CDTF">2019-01-30T18:57:55Z</dcterms:created>
  <dcterms:modified xsi:type="dcterms:W3CDTF">2022-02-15T21:37:43Z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1536">
    <vt:lpwstr>57</vt:lpwstr>
  </property>
  <property fmtid="{D5CDD505-2E9C-101B-9397-08002B2CF9AE}" pid="3" name="ContentTypeId">
    <vt:lpwstr>0x0101006C1F4BBF0267C540AB0714A5A9B8B2A0</vt:lpwstr>
  </property>
  <property fmtid="{D5CDD505-2E9C-101B-9397-08002B2CF9AE}" pid="4" name="AuthorIds_UIVersion_10240">
    <vt:lpwstr>57</vt:lpwstr>
  </property>
</Properties>
</file>