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0" r:id="rId4"/>
  </p:sldMasterIdLst>
  <p:notesMasterIdLst>
    <p:notesMasterId r:id="rId13"/>
  </p:notesMasterIdLst>
  <p:sldIdLst>
    <p:sldId id="2240" r:id="rId5"/>
    <p:sldId id="1256" r:id="rId6"/>
    <p:sldId id="466" r:id="rId7"/>
    <p:sldId id="467" r:id="rId8"/>
    <p:sldId id="469" r:id="rId9"/>
    <p:sldId id="470" r:id="rId10"/>
    <p:sldId id="472" r:id="rId11"/>
    <p:sldId id="47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am Gordon" initials="AG" lastIdx="1" clrIdx="0">
    <p:extLst>
      <p:ext uri="{19B8F6BF-5375-455C-9EA6-DF929625EA0E}">
        <p15:presenceInfo xmlns:p15="http://schemas.microsoft.com/office/powerpoint/2012/main" userId="Adam Gord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A742"/>
    <a:srgbClr val="2790C3"/>
    <a:srgbClr val="D659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50"/>
    <p:restoredTop sz="93741" autoAdjust="0"/>
  </p:normalViewPr>
  <p:slideViewPr>
    <p:cSldViewPr snapToGrid="0" snapToObjects="1">
      <p:cViewPr varScale="1">
        <p:scale>
          <a:sx n="62" d="100"/>
          <a:sy n="62" d="100"/>
        </p:scale>
        <p:origin x="980" y="44"/>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ADCB1A-C5F8-CC47-BD21-D6C229B987FB}" type="datetimeFigureOut">
              <a:rPr lang="en-US" smtClean="0"/>
              <a:t>2/15/2022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4709C3-0D69-EF46-BE38-0832036E58F5}" type="slidenum">
              <a:rPr lang="en-US" smtClean="0"/>
              <a:t>‹#›</a:t>
            </a:fld>
            <a:endParaRPr lang="en-US"/>
          </a:p>
        </p:txBody>
      </p:sp>
    </p:spTree>
    <p:extLst>
      <p:ext uri="{BB962C8B-B14F-4D97-AF65-F5344CB8AC3E}">
        <p14:creationId xmlns:p14="http://schemas.microsoft.com/office/powerpoint/2010/main" val="1646101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a:solidFill>
                  <a:schemeClr val="tx1"/>
                </a:solidFill>
                <a:effectLst/>
                <a:latin typeface="+mn-lt"/>
                <a:ea typeface="+mn-ea"/>
                <a:cs typeface="+mn-cs"/>
              </a:rPr>
              <a:t>Domain name service (DNS)</a:t>
            </a:r>
          </a:p>
          <a:p>
            <a:pPr lvl="1"/>
            <a:r>
              <a:rPr lang="en-US" sz="1200" b="0" i="0" u="none" strike="noStrike" kern="1200">
                <a:solidFill>
                  <a:schemeClr val="tx1"/>
                </a:solidFill>
                <a:effectLst/>
                <a:latin typeface="+mn-lt"/>
                <a:ea typeface="+mn-ea"/>
                <a:cs typeface="+mn-cs"/>
              </a:rPr>
              <a:t>Two standards for encrypting plaintext DNS traffic</a:t>
            </a:r>
          </a:p>
          <a:p>
            <a:pPr lvl="2"/>
            <a:r>
              <a:rPr lang="en-US" sz="1200" b="0" i="0" u="none" strike="noStrike" kern="1200">
                <a:solidFill>
                  <a:schemeClr val="tx1"/>
                </a:solidFill>
                <a:effectLst/>
                <a:latin typeface="+mn-lt"/>
                <a:ea typeface="+mn-ea"/>
                <a:cs typeface="+mn-cs"/>
              </a:rPr>
              <a:t>DNS over HTTPS (</a:t>
            </a:r>
            <a:r>
              <a:rPr lang="en-US" sz="1200" b="0" i="0" u="none" strike="noStrike" kern="1200" err="1">
                <a:solidFill>
                  <a:schemeClr val="tx1"/>
                </a:solidFill>
                <a:effectLst/>
                <a:latin typeface="+mn-lt"/>
                <a:ea typeface="+mn-ea"/>
                <a:cs typeface="+mn-cs"/>
              </a:rPr>
              <a:t>DoH</a:t>
            </a:r>
            <a:r>
              <a:rPr lang="en-US" sz="1200" b="0" i="0" u="none" strike="noStrike" kern="1200">
                <a:solidFill>
                  <a:schemeClr val="tx1"/>
                </a:solidFill>
                <a:effectLst/>
                <a:latin typeface="+mn-lt"/>
                <a:ea typeface="+mn-ea"/>
                <a:cs typeface="+mn-cs"/>
              </a:rPr>
              <a:t>): DNS query and responses are encrypted and sent over https rather than over UDP. Ensures that DNS traffic cannot be forged or altered. Look like regular HTTPS traffic.</a:t>
            </a:r>
          </a:p>
          <a:p>
            <a:pPr lvl="2"/>
            <a:r>
              <a:rPr lang="en-US" sz="1200" b="0" i="0" u="none" strike="noStrike" kern="1200">
                <a:solidFill>
                  <a:schemeClr val="tx1"/>
                </a:solidFill>
                <a:effectLst/>
                <a:latin typeface="+mn-lt"/>
                <a:ea typeface="+mn-ea"/>
                <a:cs typeface="+mn-cs"/>
              </a:rPr>
              <a:t>DNS over TLS (DoT): adds TLS encryption on top of UDP used in DNS queries and ensures that no tampering has </a:t>
            </a:r>
            <a:r>
              <a:rPr lang="en-US" sz="1200" b="0" i="0" u="none" strike="noStrike" kern="1200" err="1">
                <a:solidFill>
                  <a:schemeClr val="tx1"/>
                </a:solidFill>
                <a:effectLst/>
                <a:latin typeface="+mn-lt"/>
                <a:ea typeface="+mn-ea"/>
                <a:cs typeface="+mn-cs"/>
              </a:rPr>
              <a:t>occured</a:t>
            </a:r>
            <a:r>
              <a:rPr lang="en-US" sz="1200" b="0" i="0" u="none" strike="noStrike" kern="1200">
                <a:solidFill>
                  <a:schemeClr val="tx1"/>
                </a:solidFill>
                <a:effectLst/>
                <a:latin typeface="+mn-lt"/>
                <a:ea typeface="+mn-ea"/>
                <a:cs typeface="+mn-cs"/>
              </a:rPr>
              <a:t> with the DNS request and responses.</a:t>
            </a:r>
          </a:p>
          <a:p>
            <a:pPr lvl="1"/>
            <a:r>
              <a:rPr lang="en-US" sz="1200" b="0" i="0" u="none" strike="noStrike" kern="1200">
                <a:solidFill>
                  <a:schemeClr val="tx1"/>
                </a:solidFill>
                <a:effectLst/>
                <a:latin typeface="+mn-lt"/>
                <a:ea typeface="+mn-ea"/>
                <a:cs typeface="+mn-cs"/>
              </a:rPr>
              <a:t>DNS security (DNSSEC): verifies identity of DNS root servers and authoritative nameservers. Prevents DNS cache poisoning. DNS traffic is not encrypted.</a:t>
            </a:r>
          </a:p>
          <a:p>
            <a:r>
              <a:rPr lang="en-US" sz="1200" b="0" i="0" u="none" strike="noStrike" kern="1200">
                <a:solidFill>
                  <a:schemeClr val="tx1"/>
                </a:solidFill>
                <a:effectLst/>
                <a:latin typeface="+mn-lt"/>
                <a:ea typeface="+mn-ea"/>
                <a:cs typeface="+mn-cs"/>
              </a:rPr>
              <a:t>Transport layer security (TLS)</a:t>
            </a:r>
          </a:p>
          <a:p>
            <a:pPr lvl="1"/>
            <a:r>
              <a:rPr lang="en-US" sz="1200" b="0" i="0" u="none" strike="noStrike" kern="1200">
                <a:solidFill>
                  <a:schemeClr val="tx1"/>
                </a:solidFill>
                <a:effectLst/>
                <a:latin typeface="+mn-lt"/>
                <a:ea typeface="+mn-ea"/>
                <a:cs typeface="+mn-cs"/>
              </a:rPr>
              <a:t>Handshake that occurs whenever a use navigates to a website over https.</a:t>
            </a:r>
          </a:p>
          <a:p>
            <a:pPr lvl="1"/>
            <a:r>
              <a:rPr lang="en-US" sz="1200" b="0" i="0" u="none" strike="noStrike" kern="1200">
                <a:solidFill>
                  <a:schemeClr val="tx1"/>
                </a:solidFill>
                <a:effectLst/>
                <a:latin typeface="+mn-lt"/>
                <a:ea typeface="+mn-ea"/>
                <a:cs typeface="+mn-cs"/>
              </a:rPr>
              <a:t>Handshake occurs whenever any communication using https including API calls and DNS over HTTPS queries too.</a:t>
            </a:r>
          </a:p>
          <a:p>
            <a:pPr lvl="1"/>
            <a:r>
              <a:rPr lang="en-US" sz="1200" b="0" i="0" u="none" strike="noStrike" kern="1200">
                <a:solidFill>
                  <a:schemeClr val="tx1"/>
                </a:solidFill>
                <a:effectLst/>
                <a:latin typeface="+mn-lt"/>
                <a:ea typeface="+mn-ea"/>
                <a:cs typeface="+mn-cs"/>
              </a:rPr>
              <a:t>Handshake occurs after TCP connection via TCP handshake</a:t>
            </a:r>
          </a:p>
          <a:p>
            <a:r>
              <a:rPr lang="en-US" sz="1200" b="0" i="0" u="none" strike="noStrike" kern="1200">
                <a:solidFill>
                  <a:schemeClr val="tx1"/>
                </a:solidFill>
                <a:effectLst/>
                <a:latin typeface="+mn-lt"/>
                <a:ea typeface="+mn-ea"/>
                <a:cs typeface="+mn-cs"/>
              </a:rPr>
              <a:t>Hypertext transfer protocol secure (HTTPS)</a:t>
            </a:r>
          </a:p>
          <a:p>
            <a:r>
              <a:rPr lang="en-US" sz="1200" b="0" i="0" u="none" strike="noStrike" kern="1200">
                <a:solidFill>
                  <a:schemeClr val="tx1"/>
                </a:solidFill>
                <a:effectLst/>
                <a:latin typeface="+mn-lt"/>
                <a:ea typeface="+mn-ea"/>
                <a:cs typeface="+mn-cs"/>
              </a:rPr>
              <a:t>Network time protocol (NTP)</a:t>
            </a:r>
          </a:p>
          <a:p>
            <a:pPr lvl="1"/>
            <a:r>
              <a:rPr lang="en-US" sz="1200" b="0" i="0" u="none" strike="noStrike" kern="1200">
                <a:solidFill>
                  <a:schemeClr val="tx1"/>
                </a:solidFill>
                <a:effectLst/>
                <a:latin typeface="+mn-lt"/>
                <a:ea typeface="+mn-ea"/>
                <a:cs typeface="+mn-cs"/>
              </a:rPr>
              <a:t>Many security tools are dependent on accurate time.</a:t>
            </a:r>
          </a:p>
          <a:p>
            <a:pPr lvl="1"/>
            <a:r>
              <a:rPr lang="en-US" sz="1200" b="0" i="0" u="none" strike="noStrike" kern="1200">
                <a:solidFill>
                  <a:schemeClr val="tx1"/>
                </a:solidFill>
                <a:effectLst/>
                <a:latin typeface="+mn-lt"/>
                <a:ea typeface="+mn-ea"/>
                <a:cs typeface="+mn-cs"/>
              </a:rPr>
              <a:t>NTP is vulnerability to Man-in-the-Middle</a:t>
            </a:r>
          </a:p>
          <a:p>
            <a:pPr lvl="1"/>
            <a:r>
              <a:rPr lang="en-US" sz="1200" b="0" i="0" u="none" strike="noStrike" kern="1200">
                <a:solidFill>
                  <a:schemeClr val="tx1"/>
                </a:solidFill>
                <a:effectLst/>
                <a:latin typeface="+mn-lt"/>
                <a:ea typeface="+mn-ea"/>
                <a:cs typeface="+mn-cs"/>
              </a:rPr>
              <a:t>Network time security (NTS)</a:t>
            </a:r>
          </a:p>
          <a:p>
            <a:pPr lvl="2"/>
            <a:r>
              <a:rPr lang="en-US" sz="1200" b="0" i="0" u="none" strike="noStrike" kern="1200">
                <a:solidFill>
                  <a:schemeClr val="tx1"/>
                </a:solidFill>
                <a:effectLst/>
                <a:latin typeface="+mn-lt"/>
                <a:ea typeface="+mn-ea"/>
                <a:cs typeface="+mn-cs"/>
              </a:rPr>
              <a:t>NTS key exchange between NTP server and NTP client using TLS handshake</a:t>
            </a:r>
          </a:p>
          <a:p>
            <a:pPr lvl="2"/>
            <a:r>
              <a:rPr lang="en-US" sz="1200" b="0" i="0" u="none" strike="noStrike" kern="1200">
                <a:solidFill>
                  <a:schemeClr val="tx1"/>
                </a:solidFill>
                <a:effectLst/>
                <a:latin typeface="+mn-lt"/>
                <a:ea typeface="+mn-ea"/>
                <a:cs typeface="+mn-cs"/>
              </a:rPr>
              <a:t>The results of TLS handshake is used to </a:t>
            </a:r>
            <a:r>
              <a:rPr lang="en-US" sz="1200" b="0" i="0" u="none" strike="noStrike" kern="1200" err="1">
                <a:solidFill>
                  <a:schemeClr val="tx1"/>
                </a:solidFill>
                <a:effectLst/>
                <a:latin typeface="+mn-lt"/>
                <a:ea typeface="+mn-ea"/>
                <a:cs typeface="+mn-cs"/>
              </a:rPr>
              <a:t>autheticate</a:t>
            </a:r>
            <a:r>
              <a:rPr lang="en-US" sz="1200" b="0" i="0" u="none" strike="noStrike" kern="1200">
                <a:solidFill>
                  <a:schemeClr val="tx1"/>
                </a:solidFill>
                <a:effectLst/>
                <a:latin typeface="+mn-lt"/>
                <a:ea typeface="+mn-ea"/>
                <a:cs typeface="+mn-cs"/>
              </a:rPr>
              <a:t> NTP time synchronization packets</a:t>
            </a:r>
          </a:p>
          <a:p>
            <a:r>
              <a:rPr lang="en-US" sz="1200" b="0" i="0" u="none" strike="noStrike" kern="1200">
                <a:solidFill>
                  <a:schemeClr val="tx1"/>
                </a:solidFill>
                <a:effectLst/>
                <a:latin typeface="+mn-lt"/>
                <a:ea typeface="+mn-ea"/>
                <a:cs typeface="+mn-cs"/>
              </a:rPr>
              <a:t>Encryption - IPsec</a:t>
            </a:r>
          </a:p>
          <a:p>
            <a:pPr lvl="1"/>
            <a:r>
              <a:rPr lang="en-US" sz="1200" b="0" i="0" u="none" strike="noStrike" kern="1200">
                <a:solidFill>
                  <a:schemeClr val="tx1"/>
                </a:solidFill>
                <a:effectLst/>
                <a:latin typeface="+mn-lt"/>
                <a:ea typeface="+mn-ea"/>
                <a:cs typeface="+mn-cs"/>
              </a:rPr>
              <a:t>Misnomer</a:t>
            </a:r>
          </a:p>
          <a:p>
            <a:pPr lvl="1"/>
            <a:r>
              <a:rPr lang="en-US" sz="1200" b="0" i="0" u="none" strike="noStrike" kern="1200">
                <a:solidFill>
                  <a:schemeClr val="tx1"/>
                </a:solidFill>
                <a:effectLst/>
                <a:latin typeface="+mn-lt"/>
                <a:ea typeface="+mn-ea"/>
                <a:cs typeface="+mn-cs"/>
              </a:rPr>
              <a:t>IPsec is framework to provide IP security, it allows for agreed upon choices for security. HAGLE</a:t>
            </a:r>
          </a:p>
          <a:p>
            <a:r>
              <a:rPr lang="en-US" sz="1200" b="0" i="0" u="none" strike="noStrike" kern="1200">
                <a:solidFill>
                  <a:schemeClr val="tx1"/>
                </a:solidFill>
                <a:effectLst/>
                <a:latin typeface="+mn-lt"/>
                <a:ea typeface="+mn-ea"/>
                <a:cs typeface="+mn-cs"/>
              </a:rPr>
              <a:t>Tunneling</a:t>
            </a:r>
          </a:p>
          <a:p>
            <a:pPr lvl="1"/>
            <a:r>
              <a:rPr lang="en-US" sz="1200" b="0" i="0" u="none" strike="noStrike" kern="1200">
                <a:solidFill>
                  <a:schemeClr val="tx1"/>
                </a:solidFill>
                <a:effectLst/>
                <a:latin typeface="+mn-lt"/>
                <a:ea typeface="+mn-ea"/>
                <a:cs typeface="+mn-cs"/>
              </a:rPr>
              <a:t>Secure Shell (SSH) - secured remote access to a terminal</a:t>
            </a:r>
          </a:p>
          <a:p>
            <a:pPr lvl="1"/>
            <a:r>
              <a:rPr lang="en-US" sz="1200" b="0" i="0" u="none" strike="noStrike" kern="1200">
                <a:solidFill>
                  <a:schemeClr val="tx1"/>
                </a:solidFill>
                <a:effectLst/>
                <a:latin typeface="+mn-lt"/>
                <a:ea typeface="+mn-ea"/>
                <a:cs typeface="+mn-cs"/>
              </a:rPr>
              <a:t>Layer 2 tunneling protocol (L2TP) - runs over UTP using 256-bit encryption requires IPsec</a:t>
            </a:r>
          </a:p>
          <a:p>
            <a:pPr lvl="1"/>
            <a:r>
              <a:rPr lang="en-US" sz="1200" b="0" i="0" u="none" strike="noStrike" kern="1200">
                <a:solidFill>
                  <a:schemeClr val="tx1"/>
                </a:solidFill>
                <a:effectLst/>
                <a:latin typeface="+mn-lt"/>
                <a:ea typeface="+mn-ea"/>
                <a:cs typeface="+mn-cs"/>
              </a:rPr>
              <a:t>Point-to-point tunneling protocol (PPTP) - should not be used</a:t>
            </a:r>
          </a:p>
          <a:p>
            <a:pPr lvl="1"/>
            <a:r>
              <a:rPr lang="en-US" sz="1200" b="0" i="0" u="none" strike="noStrike" kern="1200">
                <a:solidFill>
                  <a:schemeClr val="tx1"/>
                </a:solidFill>
                <a:effectLst/>
                <a:latin typeface="+mn-lt"/>
                <a:ea typeface="+mn-ea"/>
                <a:cs typeface="+mn-cs"/>
              </a:rPr>
              <a:t>Generic routing encapsulation (GRE) - doesn’t provide encryption </a:t>
            </a:r>
          </a:p>
          <a:p>
            <a:endParaRPr lang="en-US"/>
          </a:p>
        </p:txBody>
      </p:sp>
      <p:sp>
        <p:nvSpPr>
          <p:cNvPr id="4" name="Slide Number Placeholder 3"/>
          <p:cNvSpPr>
            <a:spLocks noGrp="1"/>
          </p:cNvSpPr>
          <p:nvPr>
            <p:ph type="sldNum" sz="quarter" idx="5"/>
          </p:nvPr>
        </p:nvSpPr>
        <p:spPr/>
        <p:txBody>
          <a:bodyPr/>
          <a:lstStyle/>
          <a:p>
            <a:fld id="{5C4709C3-0D69-EF46-BE38-0832036E58F5}" type="slidenum">
              <a:rPr lang="en-US" smtClean="0"/>
              <a:t>5</a:t>
            </a:fld>
            <a:endParaRPr lang="en-US"/>
          </a:p>
        </p:txBody>
      </p:sp>
    </p:spTree>
    <p:extLst>
      <p:ext uri="{BB962C8B-B14F-4D97-AF65-F5344CB8AC3E}">
        <p14:creationId xmlns:p14="http://schemas.microsoft.com/office/powerpoint/2010/main" val="25471238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t="-43000"/>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432B401-0C0F-5440-88EB-D8DD5D0F632B}"/>
              </a:ext>
            </a:extLst>
          </p:cNvPr>
          <p:cNvSpPr/>
          <p:nvPr userDrawn="1"/>
        </p:nvSpPr>
        <p:spPr>
          <a:xfrm>
            <a:off x="0" y="1751309"/>
            <a:ext cx="12192000" cy="51066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cxnSp>
        <p:nvCxnSpPr>
          <p:cNvPr id="20" name="Straight Connector 19">
            <a:extLst>
              <a:ext uri="{FF2B5EF4-FFF2-40B4-BE49-F238E27FC236}">
                <a16:creationId xmlns:a16="http://schemas.microsoft.com/office/drawing/2014/main" id="{8E4EB6B1-751F-254A-9428-931187E4DF46}"/>
              </a:ext>
            </a:extLst>
          </p:cNvPr>
          <p:cNvCxnSpPr/>
          <p:nvPr userDrawn="1"/>
        </p:nvCxnSpPr>
        <p:spPr>
          <a:xfrm>
            <a:off x="0" y="1735811"/>
            <a:ext cx="12192000" cy="0"/>
          </a:xfrm>
          <a:prstGeom prst="line">
            <a:avLst/>
          </a:prstGeom>
          <a:ln w="25400"/>
        </p:spPr>
        <p:style>
          <a:lnRef idx="1">
            <a:schemeClr val="accent2"/>
          </a:lnRef>
          <a:fillRef idx="0">
            <a:schemeClr val="accent2"/>
          </a:fillRef>
          <a:effectRef idx="0">
            <a:schemeClr val="accent2"/>
          </a:effectRef>
          <a:fontRef idx="minor">
            <a:schemeClr val="tx1"/>
          </a:fontRef>
        </p:style>
      </p:cxnSp>
      <p:pic>
        <p:nvPicPr>
          <p:cNvPr id="21" name="Picture 20">
            <a:extLst>
              <a:ext uri="{FF2B5EF4-FFF2-40B4-BE49-F238E27FC236}">
                <a16:creationId xmlns:a16="http://schemas.microsoft.com/office/drawing/2014/main" id="{9F47FBB2-A251-5643-87A1-C9C986C451A5}"/>
              </a:ext>
            </a:extLst>
          </p:cNvPr>
          <p:cNvPicPr>
            <a:picLocks noChangeAspect="1"/>
          </p:cNvPicPr>
          <p:nvPr userDrawn="1"/>
        </p:nvPicPr>
        <p:blipFill>
          <a:blip r:embed="rId3"/>
          <a:stretch>
            <a:fillRect/>
          </a:stretch>
        </p:blipFill>
        <p:spPr>
          <a:xfrm>
            <a:off x="624051" y="473735"/>
            <a:ext cx="2398532" cy="772860"/>
          </a:xfrm>
          <a:prstGeom prst="rect">
            <a:avLst/>
          </a:prstGeom>
        </p:spPr>
      </p:pic>
      <p:cxnSp>
        <p:nvCxnSpPr>
          <p:cNvPr id="23" name="Straight Connector 22">
            <a:extLst>
              <a:ext uri="{FF2B5EF4-FFF2-40B4-BE49-F238E27FC236}">
                <a16:creationId xmlns:a16="http://schemas.microsoft.com/office/drawing/2014/main" id="{E2686759-93C6-904A-92C0-4BCF19F319CF}"/>
              </a:ext>
            </a:extLst>
          </p:cNvPr>
          <p:cNvCxnSpPr/>
          <p:nvPr userDrawn="1"/>
        </p:nvCxnSpPr>
        <p:spPr>
          <a:xfrm>
            <a:off x="0" y="1735811"/>
            <a:ext cx="12192000" cy="0"/>
          </a:xfrm>
          <a:prstGeom prst="line">
            <a:avLst/>
          </a:prstGeom>
          <a:ln w="25400"/>
        </p:spPr>
        <p:style>
          <a:lnRef idx="1">
            <a:schemeClr val="accent2"/>
          </a:lnRef>
          <a:fillRef idx="0">
            <a:schemeClr val="accent2"/>
          </a:fillRef>
          <a:effectRef idx="0">
            <a:schemeClr val="accent2"/>
          </a:effectRef>
          <a:fontRef idx="minor">
            <a:schemeClr val="tx1"/>
          </a:fontRef>
        </p:style>
      </p:cxnSp>
      <p:pic>
        <p:nvPicPr>
          <p:cNvPr id="24" name="Picture 23">
            <a:extLst>
              <a:ext uri="{FF2B5EF4-FFF2-40B4-BE49-F238E27FC236}">
                <a16:creationId xmlns:a16="http://schemas.microsoft.com/office/drawing/2014/main" id="{664C05B3-955E-9745-83D1-04B4D7FFF5B2}"/>
              </a:ext>
            </a:extLst>
          </p:cNvPr>
          <p:cNvPicPr>
            <a:picLocks noChangeAspect="1"/>
          </p:cNvPicPr>
          <p:nvPr userDrawn="1"/>
        </p:nvPicPr>
        <p:blipFill>
          <a:blip r:embed="rId3"/>
          <a:stretch>
            <a:fillRect/>
          </a:stretch>
        </p:blipFill>
        <p:spPr>
          <a:xfrm>
            <a:off x="624051" y="473735"/>
            <a:ext cx="2398532" cy="772860"/>
          </a:xfrm>
          <a:prstGeom prst="rect">
            <a:avLst/>
          </a:prstGeom>
        </p:spPr>
      </p:pic>
      <p:sp>
        <p:nvSpPr>
          <p:cNvPr id="25" name="Text Placeholder 5">
            <a:extLst>
              <a:ext uri="{FF2B5EF4-FFF2-40B4-BE49-F238E27FC236}">
                <a16:creationId xmlns:a16="http://schemas.microsoft.com/office/drawing/2014/main" id="{9B18698E-084C-F142-8468-40A41562FF02}"/>
              </a:ext>
            </a:extLst>
          </p:cNvPr>
          <p:cNvSpPr>
            <a:spLocks noGrp="1"/>
          </p:cNvSpPr>
          <p:nvPr>
            <p:ph type="body" sz="quarter" idx="10" hasCustomPrompt="1"/>
          </p:nvPr>
        </p:nvSpPr>
        <p:spPr>
          <a:xfrm>
            <a:off x="1158341" y="2607677"/>
            <a:ext cx="10409607" cy="957646"/>
          </a:xfrm>
        </p:spPr>
        <p:txBody>
          <a:bodyPr>
            <a:noAutofit/>
          </a:bodyPr>
          <a:lstStyle>
            <a:lvl1pPr marL="0" indent="0" algn="r">
              <a:buNone/>
              <a:defRPr sz="6000" b="1" i="0">
                <a:solidFill>
                  <a:schemeClr val="bg1"/>
                </a:solidFill>
                <a:latin typeface="Proxima Nova" panose="02000506030000020004" pitchFamily="2" charset="0"/>
              </a:defRPr>
            </a:lvl1pPr>
          </a:lstStyle>
          <a:p>
            <a:r>
              <a:rPr lang="en-US" dirty="0">
                <a:solidFill>
                  <a:schemeClr val="bg1"/>
                </a:solidFill>
              </a:rPr>
              <a:t>Click to edit Master title style</a:t>
            </a:r>
          </a:p>
        </p:txBody>
      </p:sp>
      <p:sp>
        <p:nvSpPr>
          <p:cNvPr id="26" name="Text Placeholder 17">
            <a:extLst>
              <a:ext uri="{FF2B5EF4-FFF2-40B4-BE49-F238E27FC236}">
                <a16:creationId xmlns:a16="http://schemas.microsoft.com/office/drawing/2014/main" id="{17BFE933-7AA3-D64C-930E-3A7E2BC41F24}"/>
              </a:ext>
            </a:extLst>
          </p:cNvPr>
          <p:cNvSpPr>
            <a:spLocks noGrp="1"/>
          </p:cNvSpPr>
          <p:nvPr>
            <p:ph type="body" sz="quarter" idx="11" hasCustomPrompt="1"/>
          </p:nvPr>
        </p:nvSpPr>
        <p:spPr>
          <a:xfrm>
            <a:off x="4146550" y="3709988"/>
            <a:ext cx="7421563" cy="882650"/>
          </a:xfrm>
        </p:spPr>
        <p:txBody>
          <a:bodyPr/>
          <a:lstStyle>
            <a:lvl1pPr marL="0" indent="0" algn="r">
              <a:buNone/>
              <a:defRPr b="1" i="0">
                <a:solidFill>
                  <a:schemeClr val="bg1"/>
                </a:solidFill>
                <a:latin typeface="Proxima Nova Semibold" panose="02000506030000020004" pitchFamily="2" charset="0"/>
              </a:defRPr>
            </a:lvl1pPr>
          </a:lstStyle>
          <a:p>
            <a:r>
              <a:rPr lang="en-US" dirty="0">
                <a:solidFill>
                  <a:schemeClr val="bg1"/>
                </a:solidFill>
              </a:rPr>
              <a:t>Click to edit Master subtitle style</a:t>
            </a:r>
          </a:p>
        </p:txBody>
      </p:sp>
    </p:spTree>
    <p:extLst>
      <p:ext uri="{BB962C8B-B14F-4D97-AF65-F5344CB8AC3E}">
        <p14:creationId xmlns:p14="http://schemas.microsoft.com/office/powerpoint/2010/main" val="580065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nk with Title">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56205AC-B058-5249-8CA7-CB5ED13997D4}"/>
              </a:ext>
            </a:extLst>
          </p:cNvPr>
          <p:cNvPicPr>
            <a:picLocks noChangeAspect="1"/>
          </p:cNvPicPr>
          <p:nvPr/>
        </p:nvPicPr>
        <p:blipFill rotWithShape="1">
          <a:blip r:embed="rId2"/>
          <a:srcRect r="66281" b="-1742"/>
          <a:stretch/>
        </p:blipFill>
        <p:spPr>
          <a:xfrm>
            <a:off x="275249" y="5904491"/>
            <a:ext cx="686450" cy="732790"/>
          </a:xfrm>
          <a:prstGeom prst="rect">
            <a:avLst/>
          </a:prstGeom>
        </p:spPr>
      </p:pic>
      <p:sp>
        <p:nvSpPr>
          <p:cNvPr id="11" name="Rectangle 10">
            <a:extLst>
              <a:ext uri="{FF2B5EF4-FFF2-40B4-BE49-F238E27FC236}">
                <a16:creationId xmlns:a16="http://schemas.microsoft.com/office/drawing/2014/main" id="{21448CD3-5286-6143-8B69-CDE8537D5AE0}"/>
              </a:ext>
            </a:extLst>
          </p:cNvPr>
          <p:cNvSpPr/>
          <p:nvPr/>
        </p:nvSpPr>
        <p:spPr>
          <a:xfrm>
            <a:off x="0" y="-1"/>
            <a:ext cx="12192000" cy="104199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A3300277-79AA-4747-A719-D0E8465B4446}"/>
              </a:ext>
            </a:extLst>
          </p:cNvPr>
          <p:cNvCxnSpPr/>
          <p:nvPr/>
        </p:nvCxnSpPr>
        <p:spPr>
          <a:xfrm>
            <a:off x="0" y="6858000"/>
            <a:ext cx="12192000"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14" name="Text Placeholder 17">
            <a:extLst>
              <a:ext uri="{FF2B5EF4-FFF2-40B4-BE49-F238E27FC236}">
                <a16:creationId xmlns:a16="http://schemas.microsoft.com/office/drawing/2014/main" id="{4ABC5525-1625-A44B-840C-E51C98F46199}"/>
              </a:ext>
            </a:extLst>
          </p:cNvPr>
          <p:cNvSpPr>
            <a:spLocks noGrp="1"/>
          </p:cNvSpPr>
          <p:nvPr>
            <p:ph type="body" sz="quarter" idx="14" hasCustomPrompt="1"/>
          </p:nvPr>
        </p:nvSpPr>
        <p:spPr>
          <a:xfrm>
            <a:off x="525463" y="0"/>
            <a:ext cx="11141075" cy="1103313"/>
          </a:xfrm>
        </p:spPr>
        <p:txBody>
          <a:bodyPr anchor="ctr">
            <a:normAutofit/>
          </a:bodyPr>
          <a:lstStyle>
            <a:lvl1pPr marL="0" indent="0">
              <a:buNone/>
              <a:defRPr sz="3600" b="1" i="0">
                <a:solidFill>
                  <a:schemeClr val="bg1"/>
                </a:solidFill>
                <a:latin typeface="Proxima Nova" panose="02000506030000020004" pitchFamily="2" charset="0"/>
              </a:defRPr>
            </a:lvl1pPr>
          </a:lstStyle>
          <a:p>
            <a:pPr lvl="0"/>
            <a:r>
              <a:rPr lang="en-US"/>
              <a:t>Click to edit Master title style</a:t>
            </a:r>
          </a:p>
        </p:txBody>
      </p:sp>
    </p:spTree>
    <p:extLst>
      <p:ext uri="{BB962C8B-B14F-4D97-AF65-F5344CB8AC3E}">
        <p14:creationId xmlns:p14="http://schemas.microsoft.com/office/powerpoint/2010/main" val="3639339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nk Alternate">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56205AC-B058-5249-8CA7-CB5ED13997D4}"/>
              </a:ext>
            </a:extLst>
          </p:cNvPr>
          <p:cNvPicPr>
            <a:picLocks noChangeAspect="1"/>
          </p:cNvPicPr>
          <p:nvPr/>
        </p:nvPicPr>
        <p:blipFill rotWithShape="1">
          <a:blip r:embed="rId2"/>
          <a:srcRect r="66281" b="-1742"/>
          <a:stretch/>
        </p:blipFill>
        <p:spPr>
          <a:xfrm>
            <a:off x="275249" y="5904491"/>
            <a:ext cx="686450" cy="732790"/>
          </a:xfrm>
          <a:prstGeom prst="rect">
            <a:avLst/>
          </a:prstGeom>
        </p:spPr>
      </p:pic>
      <p:cxnSp>
        <p:nvCxnSpPr>
          <p:cNvPr id="13" name="Straight Connector 12">
            <a:extLst>
              <a:ext uri="{FF2B5EF4-FFF2-40B4-BE49-F238E27FC236}">
                <a16:creationId xmlns:a16="http://schemas.microsoft.com/office/drawing/2014/main" id="{A3300277-79AA-4747-A719-D0E8465B4446}"/>
              </a:ext>
            </a:extLst>
          </p:cNvPr>
          <p:cNvCxnSpPr/>
          <p:nvPr/>
        </p:nvCxnSpPr>
        <p:spPr>
          <a:xfrm>
            <a:off x="0" y="6858000"/>
            <a:ext cx="12192000"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4" name="Straight Connector 3">
            <a:extLst>
              <a:ext uri="{FF2B5EF4-FFF2-40B4-BE49-F238E27FC236}">
                <a16:creationId xmlns:a16="http://schemas.microsoft.com/office/drawing/2014/main" id="{CFC656A2-D8EB-914C-9976-2633F5B17CB0}"/>
              </a:ext>
            </a:extLst>
          </p:cNvPr>
          <p:cNvCxnSpPr/>
          <p:nvPr userDrawn="1"/>
        </p:nvCxnSpPr>
        <p:spPr>
          <a:xfrm>
            <a:off x="0" y="6858000"/>
            <a:ext cx="12192000" cy="0"/>
          </a:xfrm>
          <a:prstGeom prst="line">
            <a:avLst/>
          </a:prstGeom>
          <a:ln w="25400"/>
        </p:spPr>
        <p:style>
          <a:lnRef idx="1">
            <a:schemeClr val="accent2"/>
          </a:lnRef>
          <a:fillRef idx="0">
            <a:schemeClr val="accent2"/>
          </a:fillRef>
          <a:effectRef idx="0">
            <a:schemeClr val="accent2"/>
          </a:effectRef>
          <a:fontRef idx="minor">
            <a:schemeClr val="tx1"/>
          </a:fontRef>
        </p:style>
      </p:cxnSp>
      <p:pic>
        <p:nvPicPr>
          <p:cNvPr id="5" name="Picture 4">
            <a:extLst>
              <a:ext uri="{FF2B5EF4-FFF2-40B4-BE49-F238E27FC236}">
                <a16:creationId xmlns:a16="http://schemas.microsoft.com/office/drawing/2014/main" id="{B2842401-185E-504A-B5D0-009304858CAD}"/>
              </a:ext>
            </a:extLst>
          </p:cNvPr>
          <p:cNvPicPr>
            <a:picLocks noChangeAspect="1"/>
          </p:cNvPicPr>
          <p:nvPr userDrawn="1"/>
        </p:nvPicPr>
        <p:blipFill rotWithShape="1">
          <a:blip r:embed="rId2"/>
          <a:srcRect r="66281" b="-1742"/>
          <a:stretch/>
        </p:blipFill>
        <p:spPr>
          <a:xfrm>
            <a:off x="275249" y="5904491"/>
            <a:ext cx="686450" cy="732790"/>
          </a:xfrm>
          <a:prstGeom prst="rect">
            <a:avLst/>
          </a:prstGeom>
        </p:spPr>
      </p:pic>
    </p:spTree>
    <p:extLst>
      <p:ext uri="{BB962C8B-B14F-4D97-AF65-F5344CB8AC3E}">
        <p14:creationId xmlns:p14="http://schemas.microsoft.com/office/powerpoint/2010/main" val="42479189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6D46A-D5FE-DB4E-9784-A54A02D89FD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7379968-F075-E745-9452-7E0CAAC6C2C1}"/>
              </a:ext>
            </a:extLst>
          </p:cNvPr>
          <p:cNvSpPr>
            <a:spLocks noGrp="1"/>
          </p:cNvSpPr>
          <p:nvPr>
            <p:ph type="body" orient="vert" idx="1"/>
          </p:nvPr>
        </p:nvSpPr>
        <p:spPr>
          <a:xfrm>
            <a:off x="838200" y="1825625"/>
            <a:ext cx="10515600" cy="414950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352380-0A23-D140-9B2B-5F141AB5F0B7}"/>
              </a:ext>
            </a:extLst>
          </p:cNvPr>
          <p:cNvSpPr>
            <a:spLocks noGrp="1"/>
          </p:cNvSpPr>
          <p:nvPr>
            <p:ph type="dt" sz="half" idx="10"/>
          </p:nvPr>
        </p:nvSpPr>
        <p:spPr>
          <a:xfrm>
            <a:off x="838200" y="6356350"/>
            <a:ext cx="2743200" cy="365125"/>
          </a:xfrm>
          <a:prstGeom prst="rect">
            <a:avLst/>
          </a:prstGeom>
        </p:spPr>
        <p:txBody>
          <a:bodyPr/>
          <a:lstStyle/>
          <a:p>
            <a:fld id="{F0827792-99C6-C343-827E-BE9EDF804372}" type="datetimeFigureOut">
              <a:rPr lang="en-US" smtClean="0"/>
              <a:t>2/15/2022</a:t>
            </a:fld>
            <a:endParaRPr lang="en-US"/>
          </a:p>
        </p:txBody>
      </p:sp>
      <p:sp>
        <p:nvSpPr>
          <p:cNvPr id="5" name="Footer Placeholder 4">
            <a:extLst>
              <a:ext uri="{FF2B5EF4-FFF2-40B4-BE49-F238E27FC236}">
                <a16:creationId xmlns:a16="http://schemas.microsoft.com/office/drawing/2014/main" id="{126425EA-EF92-714F-B7AD-0B245EA428F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927246F-5803-9542-865F-75DB94630BBD}"/>
              </a:ext>
            </a:extLst>
          </p:cNvPr>
          <p:cNvSpPr>
            <a:spLocks noGrp="1"/>
          </p:cNvSpPr>
          <p:nvPr>
            <p:ph type="sldNum" sz="quarter" idx="12"/>
          </p:nvPr>
        </p:nvSpPr>
        <p:spPr>
          <a:xfrm>
            <a:off x="8610600" y="6356350"/>
            <a:ext cx="2743200" cy="365125"/>
          </a:xfrm>
          <a:prstGeom prst="rect">
            <a:avLst/>
          </a:prstGeom>
        </p:spPr>
        <p:txBody>
          <a:bodyPr/>
          <a:lstStyle/>
          <a:p>
            <a:fld id="{E3E3505C-93DC-5644-BB7E-5D517224F4A6}" type="slidenum">
              <a:rPr lang="en-US" smtClean="0"/>
              <a:t>‹#›</a:t>
            </a:fld>
            <a:endParaRPr lang="en-US"/>
          </a:p>
        </p:txBody>
      </p:sp>
    </p:spTree>
    <p:extLst>
      <p:ext uri="{BB962C8B-B14F-4D97-AF65-F5344CB8AC3E}">
        <p14:creationId xmlns:p14="http://schemas.microsoft.com/office/powerpoint/2010/main" val="24542531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A31B4E-687D-2C4C-B95D-A513660DA41A}"/>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3EFC86-AA65-C840-9828-EBFF405DC63A}"/>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85563C-0652-F94A-A10D-3A82E9DDB972}"/>
              </a:ext>
            </a:extLst>
          </p:cNvPr>
          <p:cNvSpPr>
            <a:spLocks noGrp="1"/>
          </p:cNvSpPr>
          <p:nvPr>
            <p:ph type="dt" sz="half" idx="10"/>
          </p:nvPr>
        </p:nvSpPr>
        <p:spPr>
          <a:xfrm>
            <a:off x="838200" y="6356350"/>
            <a:ext cx="2743200" cy="365125"/>
          </a:xfrm>
          <a:prstGeom prst="rect">
            <a:avLst/>
          </a:prstGeom>
        </p:spPr>
        <p:txBody>
          <a:bodyPr/>
          <a:lstStyle/>
          <a:p>
            <a:fld id="{F0827792-99C6-C343-827E-BE9EDF804372}" type="datetimeFigureOut">
              <a:rPr lang="en-US" smtClean="0"/>
              <a:t>2/15/2022</a:t>
            </a:fld>
            <a:endParaRPr lang="en-US"/>
          </a:p>
        </p:txBody>
      </p:sp>
      <p:sp>
        <p:nvSpPr>
          <p:cNvPr id="5" name="Footer Placeholder 4">
            <a:extLst>
              <a:ext uri="{FF2B5EF4-FFF2-40B4-BE49-F238E27FC236}">
                <a16:creationId xmlns:a16="http://schemas.microsoft.com/office/drawing/2014/main" id="{F440E9DA-0CA4-8A46-9B6A-E0873DE6524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2926DA-2D9C-9848-8B94-21D740CEC617}"/>
              </a:ext>
            </a:extLst>
          </p:cNvPr>
          <p:cNvSpPr>
            <a:spLocks noGrp="1"/>
          </p:cNvSpPr>
          <p:nvPr>
            <p:ph type="sldNum" sz="quarter" idx="12"/>
          </p:nvPr>
        </p:nvSpPr>
        <p:spPr>
          <a:xfrm>
            <a:off x="8610600" y="6356350"/>
            <a:ext cx="2743200" cy="365125"/>
          </a:xfrm>
          <a:prstGeom prst="rect">
            <a:avLst/>
          </a:prstGeom>
        </p:spPr>
        <p:txBody>
          <a:bodyPr/>
          <a:lstStyle/>
          <a:p>
            <a:fld id="{E3E3505C-93DC-5644-BB7E-5D517224F4A6}" type="slidenum">
              <a:rPr lang="en-US" smtClean="0"/>
              <a:t>‹#›</a:t>
            </a:fld>
            <a:endParaRPr lang="en-US"/>
          </a:p>
        </p:txBody>
      </p:sp>
    </p:spTree>
    <p:extLst>
      <p:ext uri="{BB962C8B-B14F-4D97-AF65-F5344CB8AC3E}">
        <p14:creationId xmlns:p14="http://schemas.microsoft.com/office/powerpoint/2010/main" val="26531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2ECF62-AF5A-6A4B-8DAF-6576CE0FE947}"/>
              </a:ext>
            </a:extLst>
          </p:cNvPr>
          <p:cNvSpPr>
            <a:spLocks noGrp="1"/>
          </p:cNvSpPr>
          <p:nvPr>
            <p:ph idx="1"/>
          </p:nvPr>
        </p:nvSpPr>
        <p:spPr>
          <a:xfrm>
            <a:off x="507124" y="1507957"/>
            <a:ext cx="11175123" cy="4687891"/>
          </a:xfrm>
          <a:prstGeom prst="rect">
            <a:avLst/>
          </a:prstGeom>
        </p:spPr>
        <p:txBody>
          <a:bodyPr/>
          <a:lstStyle>
            <a:lvl1pPr>
              <a:defRPr b="0" i="0">
                <a:latin typeface="Adelle Sans" panose="02000503000000020004" pitchFamily="2" charset="77"/>
              </a:defRPr>
            </a:lvl1pPr>
            <a:lvl2pPr marL="685800" indent="-228600">
              <a:buFont typeface="Courier New" panose="02070309020205020404" pitchFamily="49" charset="0"/>
              <a:buChar char="o"/>
              <a:defRPr b="0" i="0">
                <a:solidFill>
                  <a:srgbClr val="525656"/>
                </a:solidFill>
                <a:latin typeface="Adelle Sans" panose="02000503000000020004" pitchFamily="2" charset="77"/>
              </a:defRPr>
            </a:lvl2pPr>
            <a:lvl3pPr marL="1143000" indent="-228600">
              <a:buFont typeface="Courier New" panose="02070309020205020404" pitchFamily="49" charset="0"/>
              <a:buChar char="o"/>
              <a:defRPr b="0" i="0">
                <a:solidFill>
                  <a:srgbClr val="525656"/>
                </a:solidFill>
                <a:latin typeface="Adelle Sans" panose="02000503000000020004" pitchFamily="2" charset="77"/>
              </a:defRPr>
            </a:lvl3pPr>
            <a:lvl4pPr marL="1600200" indent="-228600">
              <a:buFont typeface="Courier New" panose="02070309020205020404" pitchFamily="49" charset="0"/>
              <a:buChar char="o"/>
              <a:defRPr b="0" i="0">
                <a:solidFill>
                  <a:srgbClr val="525656"/>
                </a:solidFill>
                <a:latin typeface="Adelle Sans" panose="02000503000000020004" pitchFamily="2" charset="77"/>
              </a:defRPr>
            </a:lvl4pPr>
            <a:lvl5pPr marL="2057400" indent="-228600">
              <a:buFont typeface="Courier New" panose="02070309020205020404" pitchFamily="49" charset="0"/>
              <a:buChar char="o"/>
              <a:defRPr b="0" i="0">
                <a:solidFill>
                  <a:srgbClr val="525656"/>
                </a:solidFill>
                <a:latin typeface="Adelle Sans" panose="02000503000000020004" pitchFamily="2"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0A44E84A-EB62-8C42-8115-162E7611B229}"/>
              </a:ext>
            </a:extLst>
          </p:cNvPr>
          <p:cNvSpPr/>
          <p:nvPr/>
        </p:nvSpPr>
        <p:spPr>
          <a:xfrm>
            <a:off x="0" y="-1"/>
            <a:ext cx="12192000" cy="104199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8B7FA2-906C-224F-91E8-737C56BAA8A6}"/>
              </a:ext>
            </a:extLst>
          </p:cNvPr>
          <p:cNvSpPr>
            <a:spLocks noGrp="1"/>
          </p:cNvSpPr>
          <p:nvPr>
            <p:ph type="title"/>
          </p:nvPr>
        </p:nvSpPr>
        <p:spPr>
          <a:xfrm>
            <a:off x="507124" y="41795"/>
            <a:ext cx="11175123" cy="1041991"/>
          </a:xfrm>
          <a:prstGeom prst="rect">
            <a:avLst/>
          </a:prstGeom>
        </p:spPr>
        <p:txBody>
          <a:bodyPr>
            <a:normAutofit/>
          </a:bodyPr>
          <a:lstStyle>
            <a:lvl1pPr>
              <a:defRPr sz="3600" b="1" i="0">
                <a:solidFill>
                  <a:schemeClr val="bg1"/>
                </a:solidFill>
                <a:latin typeface="Proxima Nova" panose="02000506030000020004" pitchFamily="2" charset="0"/>
              </a:defRPr>
            </a:lvl1pPr>
          </a:lstStyle>
          <a:p>
            <a:r>
              <a:rPr lang="en-US"/>
              <a:t>Click to edit Master title style</a:t>
            </a:r>
          </a:p>
        </p:txBody>
      </p:sp>
      <p:cxnSp>
        <p:nvCxnSpPr>
          <p:cNvPr id="9" name="Straight Connector 8">
            <a:extLst>
              <a:ext uri="{FF2B5EF4-FFF2-40B4-BE49-F238E27FC236}">
                <a16:creationId xmlns:a16="http://schemas.microsoft.com/office/drawing/2014/main" id="{AAD16441-D3B4-0249-8702-CCC7C147545B}"/>
              </a:ext>
            </a:extLst>
          </p:cNvPr>
          <p:cNvCxnSpPr/>
          <p:nvPr/>
        </p:nvCxnSpPr>
        <p:spPr>
          <a:xfrm>
            <a:off x="0" y="6858000"/>
            <a:ext cx="12192000" cy="0"/>
          </a:xfrm>
          <a:prstGeom prst="line">
            <a:avLst/>
          </a:prstGeom>
          <a:ln w="28575"/>
        </p:spPr>
        <p:style>
          <a:lnRef idx="1">
            <a:schemeClr val="accent2"/>
          </a:lnRef>
          <a:fillRef idx="0">
            <a:schemeClr val="accent2"/>
          </a:fillRef>
          <a:effectRef idx="0">
            <a:schemeClr val="accent2"/>
          </a:effectRef>
          <a:fontRef idx="minor">
            <a:schemeClr val="tx1"/>
          </a:fontRef>
        </p:style>
      </p:cxnSp>
      <p:pic>
        <p:nvPicPr>
          <p:cNvPr id="12" name="Picture 11">
            <a:extLst>
              <a:ext uri="{FF2B5EF4-FFF2-40B4-BE49-F238E27FC236}">
                <a16:creationId xmlns:a16="http://schemas.microsoft.com/office/drawing/2014/main" id="{4CCF5606-6DC5-4A43-91BA-969B5443296E}"/>
              </a:ext>
            </a:extLst>
          </p:cNvPr>
          <p:cNvPicPr>
            <a:picLocks noChangeAspect="1"/>
          </p:cNvPicPr>
          <p:nvPr/>
        </p:nvPicPr>
        <p:blipFill rotWithShape="1">
          <a:blip r:embed="rId2"/>
          <a:srcRect r="66281" b="-1742"/>
          <a:stretch/>
        </p:blipFill>
        <p:spPr>
          <a:xfrm>
            <a:off x="275249" y="5904491"/>
            <a:ext cx="686450" cy="732790"/>
          </a:xfrm>
          <a:prstGeom prst="rect">
            <a:avLst/>
          </a:prstGeom>
        </p:spPr>
      </p:pic>
    </p:spTree>
    <p:extLst>
      <p:ext uri="{BB962C8B-B14F-4D97-AF65-F5344CB8AC3E}">
        <p14:creationId xmlns:p14="http://schemas.microsoft.com/office/powerpoint/2010/main" val="556416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1A8549D-0BD2-0C47-9871-FC4EC32DBCE5}"/>
              </a:ext>
            </a:extLst>
          </p:cNvPr>
          <p:cNvSpPr/>
          <p:nvPr/>
        </p:nvSpPr>
        <p:spPr>
          <a:xfrm>
            <a:off x="0" y="2416667"/>
            <a:ext cx="12192000" cy="44413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34CEAF-3B24-A242-A428-FB8B1A7D5F21}"/>
              </a:ext>
            </a:extLst>
          </p:cNvPr>
          <p:cNvSpPr>
            <a:spLocks noGrp="1"/>
          </p:cNvSpPr>
          <p:nvPr>
            <p:ph type="title"/>
          </p:nvPr>
        </p:nvSpPr>
        <p:spPr>
          <a:xfrm>
            <a:off x="831850" y="2648054"/>
            <a:ext cx="10515600" cy="1882337"/>
          </a:xfrm>
          <a:prstGeom prst="rect">
            <a:avLst/>
          </a:prstGeom>
          <a:ln>
            <a:noFill/>
          </a:ln>
        </p:spPr>
        <p:txBody>
          <a:bodyPr anchor="b"/>
          <a:lstStyle>
            <a:lvl1pPr algn="ct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DAB81C1E-F57C-FB49-8A8C-E5F2C60D08C6}"/>
              </a:ext>
            </a:extLst>
          </p:cNvPr>
          <p:cNvSpPr>
            <a:spLocks noGrp="1"/>
          </p:cNvSpPr>
          <p:nvPr>
            <p:ph type="body" idx="1"/>
          </p:nvPr>
        </p:nvSpPr>
        <p:spPr>
          <a:xfrm>
            <a:off x="831850" y="4814406"/>
            <a:ext cx="10515600" cy="959999"/>
          </a:xfrm>
          <a:prstGeom prst="rect">
            <a:avLst/>
          </a:prstGeom>
        </p:spPr>
        <p:txBody>
          <a:bodyPr/>
          <a:lstStyle>
            <a:lvl1pPr marL="0" indent="0" algn="ctr">
              <a:buNone/>
              <a:defRPr sz="2400" b="1" i="0">
                <a:solidFill>
                  <a:schemeClr val="bg1"/>
                </a:solidFill>
                <a:latin typeface="Proxima Nova Semibold" panose="02000506030000020004"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13" name="Picture 12">
            <a:extLst>
              <a:ext uri="{FF2B5EF4-FFF2-40B4-BE49-F238E27FC236}">
                <a16:creationId xmlns:a16="http://schemas.microsoft.com/office/drawing/2014/main" id="{6422D7B7-07E3-DA48-A1F1-4C6486A521AE}"/>
              </a:ext>
            </a:extLst>
          </p:cNvPr>
          <p:cNvPicPr>
            <a:picLocks noChangeAspect="1"/>
          </p:cNvPicPr>
          <p:nvPr/>
        </p:nvPicPr>
        <p:blipFill rotWithShape="1">
          <a:blip r:embed="rId2"/>
          <a:srcRect t="18801" b="16721"/>
          <a:stretch/>
        </p:blipFill>
        <p:spPr>
          <a:xfrm>
            <a:off x="4768357" y="382183"/>
            <a:ext cx="2655286" cy="1712088"/>
          </a:xfrm>
          <a:prstGeom prst="rect">
            <a:avLst/>
          </a:prstGeom>
        </p:spPr>
      </p:pic>
      <p:cxnSp>
        <p:nvCxnSpPr>
          <p:cNvPr id="15" name="Straight Connector 14">
            <a:extLst>
              <a:ext uri="{FF2B5EF4-FFF2-40B4-BE49-F238E27FC236}">
                <a16:creationId xmlns:a16="http://schemas.microsoft.com/office/drawing/2014/main" id="{1929DAF0-278B-FB41-92D8-B7AC6EE1B76A}"/>
              </a:ext>
            </a:extLst>
          </p:cNvPr>
          <p:cNvCxnSpPr/>
          <p:nvPr/>
        </p:nvCxnSpPr>
        <p:spPr>
          <a:xfrm>
            <a:off x="0" y="2416667"/>
            <a:ext cx="12192000" cy="0"/>
          </a:xfrm>
          <a:prstGeom prst="line">
            <a:avLst/>
          </a:prstGeom>
          <a:ln w="254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024710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5601DA-8347-6048-AFC7-B3EE3A4EDB24}"/>
              </a:ext>
            </a:extLst>
          </p:cNvPr>
          <p:cNvSpPr>
            <a:spLocks noGrp="1"/>
          </p:cNvSpPr>
          <p:nvPr>
            <p:ph sz="half" idx="1"/>
          </p:nvPr>
        </p:nvSpPr>
        <p:spPr>
          <a:xfrm>
            <a:off x="525516" y="1507958"/>
            <a:ext cx="5339256" cy="4247315"/>
          </a:xfrm>
          <a:prstGeom prst="rect">
            <a:avLst/>
          </a:prstGeom>
        </p:spPr>
        <p:txBody>
          <a:bodyPr/>
          <a:lstStyle>
            <a:lvl1pPr>
              <a:defRPr b="0" i="0">
                <a:latin typeface="Adelle Sans" panose="02000503000000020004" pitchFamily="2" charset="77"/>
              </a:defRPr>
            </a:lvl1pPr>
            <a:lvl2pPr>
              <a:defRPr b="0" i="0">
                <a:latin typeface="Adelle Sans" panose="02000503000000020004" pitchFamily="2" charset="77"/>
              </a:defRPr>
            </a:lvl2pPr>
            <a:lvl3pPr>
              <a:defRPr b="0" i="0">
                <a:latin typeface="Adelle Sans" panose="02000503000000020004" pitchFamily="2" charset="77"/>
              </a:defRPr>
            </a:lvl3pPr>
            <a:lvl4pPr>
              <a:defRPr b="0" i="0">
                <a:latin typeface="Adelle Sans" panose="02000503000000020004" pitchFamily="2" charset="77"/>
              </a:defRPr>
            </a:lvl4pPr>
            <a:lvl5pPr>
              <a:defRPr b="0" i="0">
                <a:latin typeface="Adelle Sans" panose="02000503000000020004" pitchFamily="2"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839E9452-2C29-1E43-B1CC-EFCE6C5E7D19}"/>
              </a:ext>
            </a:extLst>
          </p:cNvPr>
          <p:cNvCxnSpPr/>
          <p:nvPr/>
        </p:nvCxnSpPr>
        <p:spPr>
          <a:xfrm>
            <a:off x="0" y="6858000"/>
            <a:ext cx="12192000" cy="0"/>
          </a:xfrm>
          <a:prstGeom prst="line">
            <a:avLst/>
          </a:prstGeom>
          <a:ln w="25400"/>
        </p:spPr>
        <p:style>
          <a:lnRef idx="1">
            <a:schemeClr val="accent2"/>
          </a:lnRef>
          <a:fillRef idx="0">
            <a:schemeClr val="accent2"/>
          </a:fillRef>
          <a:effectRef idx="0">
            <a:schemeClr val="accent2"/>
          </a:effectRef>
          <a:fontRef idx="minor">
            <a:schemeClr val="tx1"/>
          </a:fontRef>
        </p:style>
      </p:cxnSp>
      <p:sp>
        <p:nvSpPr>
          <p:cNvPr id="10" name="Content Placeholder 2">
            <a:extLst>
              <a:ext uri="{FF2B5EF4-FFF2-40B4-BE49-F238E27FC236}">
                <a16:creationId xmlns:a16="http://schemas.microsoft.com/office/drawing/2014/main" id="{448A93EA-740D-534C-9F9A-851CAAFC6F58}"/>
              </a:ext>
            </a:extLst>
          </p:cNvPr>
          <p:cNvSpPr>
            <a:spLocks noGrp="1"/>
          </p:cNvSpPr>
          <p:nvPr>
            <p:ph sz="half" idx="13"/>
          </p:nvPr>
        </p:nvSpPr>
        <p:spPr>
          <a:xfrm>
            <a:off x="6327230" y="1507958"/>
            <a:ext cx="5339256" cy="4247315"/>
          </a:xfrm>
          <a:prstGeom prst="rect">
            <a:avLst/>
          </a:prstGeom>
        </p:spPr>
        <p:txBody>
          <a:bodyPr/>
          <a:lstStyle>
            <a:lvl1pPr>
              <a:defRPr b="0" i="0">
                <a:latin typeface="Adelle Sans" panose="02000503000000020004" pitchFamily="2" charset="77"/>
              </a:defRPr>
            </a:lvl1pPr>
            <a:lvl2pPr>
              <a:defRPr b="0" i="0">
                <a:latin typeface="Adelle Sans" panose="02000503000000020004" pitchFamily="2" charset="77"/>
              </a:defRPr>
            </a:lvl2pPr>
            <a:lvl3pPr>
              <a:defRPr b="0" i="0">
                <a:latin typeface="Adelle Sans" panose="02000503000000020004" pitchFamily="2" charset="77"/>
              </a:defRPr>
            </a:lvl3pPr>
            <a:lvl4pPr>
              <a:defRPr b="0" i="0">
                <a:latin typeface="Adelle Sans" panose="02000503000000020004" pitchFamily="2" charset="77"/>
              </a:defRPr>
            </a:lvl4pPr>
            <a:lvl5pPr>
              <a:defRPr b="0" i="0">
                <a:latin typeface="Adelle Sans" panose="02000503000000020004" pitchFamily="2"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9BDBA69B-BC00-A742-8802-DBC07125EC67}"/>
              </a:ext>
            </a:extLst>
          </p:cNvPr>
          <p:cNvSpPr/>
          <p:nvPr/>
        </p:nvSpPr>
        <p:spPr>
          <a:xfrm>
            <a:off x="0" y="-1"/>
            <a:ext cx="12192000" cy="104199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E841E47F-9CBC-DD48-8C04-77F3D57C3379}"/>
              </a:ext>
            </a:extLst>
          </p:cNvPr>
          <p:cNvPicPr>
            <a:picLocks noChangeAspect="1"/>
          </p:cNvPicPr>
          <p:nvPr/>
        </p:nvPicPr>
        <p:blipFill rotWithShape="1">
          <a:blip r:embed="rId2"/>
          <a:srcRect r="66281" b="-1742"/>
          <a:stretch/>
        </p:blipFill>
        <p:spPr>
          <a:xfrm>
            <a:off x="275249" y="5904491"/>
            <a:ext cx="686450" cy="732790"/>
          </a:xfrm>
          <a:prstGeom prst="rect">
            <a:avLst/>
          </a:prstGeom>
        </p:spPr>
      </p:pic>
      <p:sp>
        <p:nvSpPr>
          <p:cNvPr id="18" name="Text Placeholder 17">
            <a:extLst>
              <a:ext uri="{FF2B5EF4-FFF2-40B4-BE49-F238E27FC236}">
                <a16:creationId xmlns:a16="http://schemas.microsoft.com/office/drawing/2014/main" id="{0766024C-3846-4F40-AD7B-A1E1692E044D}"/>
              </a:ext>
            </a:extLst>
          </p:cNvPr>
          <p:cNvSpPr>
            <a:spLocks noGrp="1"/>
          </p:cNvSpPr>
          <p:nvPr>
            <p:ph type="body" sz="quarter" idx="14" hasCustomPrompt="1"/>
          </p:nvPr>
        </p:nvSpPr>
        <p:spPr>
          <a:xfrm>
            <a:off x="525463" y="0"/>
            <a:ext cx="11141075" cy="1103313"/>
          </a:xfrm>
        </p:spPr>
        <p:txBody>
          <a:bodyPr anchor="ctr">
            <a:normAutofit/>
          </a:bodyPr>
          <a:lstStyle>
            <a:lvl1pPr marL="0" indent="0">
              <a:buNone/>
              <a:defRPr sz="3600" b="1" i="0">
                <a:solidFill>
                  <a:schemeClr val="bg1"/>
                </a:solidFill>
                <a:latin typeface="Proxima Nova" panose="02000506030000020004" pitchFamily="2" charset="0"/>
              </a:defRPr>
            </a:lvl1pPr>
          </a:lstStyle>
          <a:p>
            <a:pPr lvl="0"/>
            <a:r>
              <a:rPr lang="en-US"/>
              <a:t>Click to edit Master title style</a:t>
            </a:r>
          </a:p>
        </p:txBody>
      </p:sp>
    </p:spTree>
    <p:extLst>
      <p:ext uri="{BB962C8B-B14F-4D97-AF65-F5344CB8AC3E}">
        <p14:creationId xmlns:p14="http://schemas.microsoft.com/office/powerpoint/2010/main" val="748244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5601DA-8347-6048-AFC7-B3EE3A4EDB24}"/>
              </a:ext>
            </a:extLst>
          </p:cNvPr>
          <p:cNvSpPr>
            <a:spLocks noGrp="1"/>
          </p:cNvSpPr>
          <p:nvPr>
            <p:ph sz="half" idx="1"/>
          </p:nvPr>
        </p:nvSpPr>
        <p:spPr>
          <a:xfrm>
            <a:off x="525515" y="1507958"/>
            <a:ext cx="5676501" cy="4247315"/>
          </a:xfrm>
          <a:prstGeom prst="rect">
            <a:avLst/>
          </a:prstGeom>
        </p:spPr>
        <p:txBody>
          <a:bodyPr/>
          <a:lstStyle>
            <a:lvl1pPr>
              <a:defRPr b="0" i="0">
                <a:latin typeface="Adelle Sans" panose="02000503000000020004" pitchFamily="2" charset="77"/>
              </a:defRPr>
            </a:lvl1pPr>
            <a:lvl2pPr>
              <a:defRPr b="0" i="0">
                <a:latin typeface="Adelle Sans" panose="02000503000000020004" pitchFamily="2" charset="77"/>
              </a:defRPr>
            </a:lvl2pPr>
            <a:lvl3pPr>
              <a:defRPr b="0" i="0">
                <a:latin typeface="Adelle Sans" panose="02000503000000020004" pitchFamily="2" charset="77"/>
              </a:defRPr>
            </a:lvl3pPr>
            <a:lvl4pPr>
              <a:defRPr b="0" i="0">
                <a:latin typeface="Adelle Sans" panose="02000503000000020004" pitchFamily="2" charset="77"/>
              </a:defRPr>
            </a:lvl4pPr>
            <a:lvl5pPr>
              <a:defRPr b="0" i="0">
                <a:latin typeface="Adelle Sans" panose="02000503000000020004" pitchFamily="2"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839E9452-2C29-1E43-B1CC-EFCE6C5E7D19}"/>
              </a:ext>
            </a:extLst>
          </p:cNvPr>
          <p:cNvCxnSpPr/>
          <p:nvPr/>
        </p:nvCxnSpPr>
        <p:spPr>
          <a:xfrm>
            <a:off x="0" y="6858000"/>
            <a:ext cx="12192000" cy="0"/>
          </a:xfrm>
          <a:prstGeom prst="line">
            <a:avLst/>
          </a:prstGeom>
          <a:ln w="25400"/>
        </p:spPr>
        <p:style>
          <a:lnRef idx="1">
            <a:schemeClr val="accent2"/>
          </a:lnRef>
          <a:fillRef idx="0">
            <a:schemeClr val="accent2"/>
          </a:fillRef>
          <a:effectRef idx="0">
            <a:schemeClr val="accent2"/>
          </a:effectRef>
          <a:fontRef idx="minor">
            <a:schemeClr val="tx1"/>
          </a:fontRef>
        </p:style>
      </p:cxnSp>
      <p:sp>
        <p:nvSpPr>
          <p:cNvPr id="11" name="Rectangle 10">
            <a:extLst>
              <a:ext uri="{FF2B5EF4-FFF2-40B4-BE49-F238E27FC236}">
                <a16:creationId xmlns:a16="http://schemas.microsoft.com/office/drawing/2014/main" id="{9BDBA69B-BC00-A742-8802-DBC07125EC67}"/>
              </a:ext>
            </a:extLst>
          </p:cNvPr>
          <p:cNvSpPr/>
          <p:nvPr/>
        </p:nvSpPr>
        <p:spPr>
          <a:xfrm>
            <a:off x="0" y="-1"/>
            <a:ext cx="12192000" cy="104199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E841E47F-9CBC-DD48-8C04-77F3D57C3379}"/>
              </a:ext>
            </a:extLst>
          </p:cNvPr>
          <p:cNvPicPr>
            <a:picLocks noChangeAspect="1"/>
          </p:cNvPicPr>
          <p:nvPr/>
        </p:nvPicPr>
        <p:blipFill rotWithShape="1">
          <a:blip r:embed="rId2"/>
          <a:srcRect r="66281" b="-1742"/>
          <a:stretch/>
        </p:blipFill>
        <p:spPr>
          <a:xfrm>
            <a:off x="275249" y="5904491"/>
            <a:ext cx="686450" cy="732790"/>
          </a:xfrm>
          <a:prstGeom prst="rect">
            <a:avLst/>
          </a:prstGeom>
        </p:spPr>
      </p:pic>
      <p:sp>
        <p:nvSpPr>
          <p:cNvPr id="18" name="Text Placeholder 17">
            <a:extLst>
              <a:ext uri="{FF2B5EF4-FFF2-40B4-BE49-F238E27FC236}">
                <a16:creationId xmlns:a16="http://schemas.microsoft.com/office/drawing/2014/main" id="{0766024C-3846-4F40-AD7B-A1E1692E044D}"/>
              </a:ext>
            </a:extLst>
          </p:cNvPr>
          <p:cNvSpPr>
            <a:spLocks noGrp="1"/>
          </p:cNvSpPr>
          <p:nvPr>
            <p:ph type="body" sz="quarter" idx="14" hasCustomPrompt="1"/>
          </p:nvPr>
        </p:nvSpPr>
        <p:spPr>
          <a:xfrm>
            <a:off x="525463" y="0"/>
            <a:ext cx="11141075" cy="1103313"/>
          </a:xfrm>
        </p:spPr>
        <p:txBody>
          <a:bodyPr anchor="ctr">
            <a:normAutofit/>
          </a:bodyPr>
          <a:lstStyle>
            <a:lvl1pPr marL="0" indent="0">
              <a:buNone/>
              <a:defRPr sz="3600" b="1" i="0">
                <a:solidFill>
                  <a:schemeClr val="bg1"/>
                </a:solidFill>
                <a:latin typeface="Proxima Nova" panose="02000506030000020004" pitchFamily="2" charset="0"/>
              </a:defRPr>
            </a:lvl1pPr>
          </a:lstStyle>
          <a:p>
            <a:pPr lvl="0"/>
            <a:r>
              <a:rPr lang="en-US"/>
              <a:t>Click to edit Master title style</a:t>
            </a:r>
          </a:p>
        </p:txBody>
      </p:sp>
    </p:spTree>
    <p:extLst>
      <p:ext uri="{BB962C8B-B14F-4D97-AF65-F5344CB8AC3E}">
        <p14:creationId xmlns:p14="http://schemas.microsoft.com/office/powerpoint/2010/main" val="1685607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5CA925-A192-0942-8DCB-09514A197750}"/>
              </a:ext>
            </a:extLst>
          </p:cNvPr>
          <p:cNvSpPr>
            <a:spLocks noGrp="1"/>
          </p:cNvSpPr>
          <p:nvPr>
            <p:ph type="body" idx="1"/>
          </p:nvPr>
        </p:nvSpPr>
        <p:spPr>
          <a:xfrm>
            <a:off x="525516" y="1445667"/>
            <a:ext cx="5339256" cy="823912"/>
          </a:xfrm>
          <a:prstGeom prst="rect">
            <a:avLst/>
          </a:prstGeom>
        </p:spPr>
        <p:txBody>
          <a:bodyPr anchor="b">
            <a:normAutofit/>
          </a:bodyPr>
          <a:lstStyle>
            <a:lvl1pPr marL="0" indent="0">
              <a:buNone/>
              <a:defRPr sz="3200" b="1" i="0">
                <a:solidFill>
                  <a:schemeClr val="accent3"/>
                </a:solidFill>
                <a:latin typeface="Proxima Nova Semibold" panose="0200050603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5788494-3E34-F041-B8E4-A88C3ED8C5F9}"/>
              </a:ext>
            </a:extLst>
          </p:cNvPr>
          <p:cNvSpPr>
            <a:spLocks noGrp="1"/>
          </p:cNvSpPr>
          <p:nvPr>
            <p:ph sz="half" idx="2"/>
          </p:nvPr>
        </p:nvSpPr>
        <p:spPr>
          <a:xfrm>
            <a:off x="525516" y="2378947"/>
            <a:ext cx="5339256" cy="3684588"/>
          </a:xfrm>
          <a:prstGeom prst="rect">
            <a:avLst/>
          </a:prstGeom>
        </p:spPr>
        <p:txBody>
          <a:bodyPr/>
          <a:lstStyle>
            <a:lvl1pPr>
              <a:defRPr sz="2400" b="0" i="0">
                <a:latin typeface="Adelle Sans" panose="02000503000000020004" pitchFamily="2" charset="77"/>
              </a:defRPr>
            </a:lvl1pPr>
            <a:lvl2pPr>
              <a:defRPr sz="2000" b="0" i="0">
                <a:solidFill>
                  <a:srgbClr val="525656"/>
                </a:solidFill>
                <a:latin typeface="Adelle Sans" panose="02000503000000020004" pitchFamily="2" charset="77"/>
              </a:defRPr>
            </a:lvl2pPr>
            <a:lvl3pPr>
              <a:defRPr sz="1800" b="0" i="0">
                <a:solidFill>
                  <a:srgbClr val="525656"/>
                </a:solidFill>
                <a:latin typeface="Adelle Sans" panose="02000503000000020004" pitchFamily="2" charset="77"/>
              </a:defRPr>
            </a:lvl3pPr>
            <a:lvl4pPr>
              <a:defRPr b="0" i="0">
                <a:solidFill>
                  <a:srgbClr val="525656"/>
                </a:solidFill>
                <a:latin typeface="Adelle Sans" panose="02000503000000020004" pitchFamily="2" charset="77"/>
              </a:defRPr>
            </a:lvl4pPr>
            <a:lvl5pPr>
              <a:defRPr b="0" i="0">
                <a:solidFill>
                  <a:srgbClr val="525656"/>
                </a:solidFill>
                <a:latin typeface="Adelle Sans" panose="02000503000000020004" pitchFamily="2"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7F9739F8-BD38-674E-89B1-6AF2FF7B3AA8}"/>
              </a:ext>
            </a:extLst>
          </p:cNvPr>
          <p:cNvCxnSpPr/>
          <p:nvPr/>
        </p:nvCxnSpPr>
        <p:spPr>
          <a:xfrm>
            <a:off x="0" y="6858000"/>
            <a:ext cx="12192000" cy="0"/>
          </a:xfrm>
          <a:prstGeom prst="line">
            <a:avLst/>
          </a:prstGeom>
          <a:ln w="25400"/>
        </p:spPr>
        <p:style>
          <a:lnRef idx="1">
            <a:schemeClr val="accent2"/>
          </a:lnRef>
          <a:fillRef idx="0">
            <a:schemeClr val="accent2"/>
          </a:fillRef>
          <a:effectRef idx="0">
            <a:schemeClr val="accent2"/>
          </a:effectRef>
          <a:fontRef idx="minor">
            <a:schemeClr val="tx1"/>
          </a:fontRef>
        </p:style>
      </p:cxnSp>
      <p:sp>
        <p:nvSpPr>
          <p:cNvPr id="12" name="Rectangle 11">
            <a:extLst>
              <a:ext uri="{FF2B5EF4-FFF2-40B4-BE49-F238E27FC236}">
                <a16:creationId xmlns:a16="http://schemas.microsoft.com/office/drawing/2014/main" id="{86478455-37C1-0341-9BEC-1C409FBE52A2}"/>
              </a:ext>
            </a:extLst>
          </p:cNvPr>
          <p:cNvSpPr/>
          <p:nvPr/>
        </p:nvSpPr>
        <p:spPr>
          <a:xfrm>
            <a:off x="0" y="-1"/>
            <a:ext cx="12192000" cy="104199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3">
            <a:extLst>
              <a:ext uri="{FF2B5EF4-FFF2-40B4-BE49-F238E27FC236}">
                <a16:creationId xmlns:a16="http://schemas.microsoft.com/office/drawing/2014/main" id="{51CB6872-94EB-EB45-BDBF-F7D3974C9DE4}"/>
              </a:ext>
            </a:extLst>
          </p:cNvPr>
          <p:cNvSpPr>
            <a:spLocks noGrp="1"/>
          </p:cNvSpPr>
          <p:nvPr>
            <p:ph sz="half" idx="13"/>
          </p:nvPr>
        </p:nvSpPr>
        <p:spPr>
          <a:xfrm>
            <a:off x="6358758" y="2378947"/>
            <a:ext cx="5339256" cy="3684588"/>
          </a:xfrm>
          <a:prstGeom prst="rect">
            <a:avLst/>
          </a:prstGeom>
        </p:spPr>
        <p:txBody>
          <a:bodyPr/>
          <a:lstStyle>
            <a:lvl1pPr>
              <a:defRPr b="0" i="0">
                <a:latin typeface="Adelle Sans" panose="02000503000000020004" pitchFamily="2" charset="77"/>
              </a:defRPr>
            </a:lvl1pPr>
            <a:lvl2pPr>
              <a:defRPr b="0" i="0">
                <a:solidFill>
                  <a:srgbClr val="525656"/>
                </a:solidFill>
                <a:latin typeface="Adelle Sans" panose="02000503000000020004" pitchFamily="2" charset="77"/>
              </a:defRPr>
            </a:lvl2pPr>
            <a:lvl3pPr>
              <a:defRPr b="0" i="0">
                <a:solidFill>
                  <a:srgbClr val="525656"/>
                </a:solidFill>
                <a:latin typeface="Adelle Sans" panose="02000503000000020004" pitchFamily="2" charset="77"/>
              </a:defRPr>
            </a:lvl3pPr>
            <a:lvl4pPr>
              <a:defRPr b="0" i="0">
                <a:solidFill>
                  <a:srgbClr val="525656"/>
                </a:solidFill>
                <a:latin typeface="Adelle Sans" panose="02000503000000020004" pitchFamily="2" charset="77"/>
              </a:defRPr>
            </a:lvl4pPr>
            <a:lvl5pPr>
              <a:defRPr b="0" i="0">
                <a:solidFill>
                  <a:srgbClr val="525656"/>
                </a:solidFill>
                <a:latin typeface="Adelle Sans" panose="02000503000000020004" pitchFamily="2"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6" name="Picture 15">
            <a:extLst>
              <a:ext uri="{FF2B5EF4-FFF2-40B4-BE49-F238E27FC236}">
                <a16:creationId xmlns:a16="http://schemas.microsoft.com/office/drawing/2014/main" id="{4DDE1C7E-4CC2-C942-8FC1-BE8CDAB37DB2}"/>
              </a:ext>
            </a:extLst>
          </p:cNvPr>
          <p:cNvPicPr>
            <a:picLocks noChangeAspect="1"/>
          </p:cNvPicPr>
          <p:nvPr/>
        </p:nvPicPr>
        <p:blipFill rotWithShape="1">
          <a:blip r:embed="rId2"/>
          <a:srcRect r="66281" b="-1742"/>
          <a:stretch/>
        </p:blipFill>
        <p:spPr>
          <a:xfrm>
            <a:off x="275249" y="5904491"/>
            <a:ext cx="686450" cy="732790"/>
          </a:xfrm>
          <a:prstGeom prst="rect">
            <a:avLst/>
          </a:prstGeom>
        </p:spPr>
      </p:pic>
      <p:sp>
        <p:nvSpPr>
          <p:cNvPr id="17" name="Text Placeholder 2">
            <a:extLst>
              <a:ext uri="{FF2B5EF4-FFF2-40B4-BE49-F238E27FC236}">
                <a16:creationId xmlns:a16="http://schemas.microsoft.com/office/drawing/2014/main" id="{3E3E685A-2A2D-6D4B-90D0-C351A9D72C70}"/>
              </a:ext>
            </a:extLst>
          </p:cNvPr>
          <p:cNvSpPr>
            <a:spLocks noGrp="1"/>
          </p:cNvSpPr>
          <p:nvPr>
            <p:ph type="body" idx="14"/>
          </p:nvPr>
        </p:nvSpPr>
        <p:spPr>
          <a:xfrm>
            <a:off x="6358758" y="1445667"/>
            <a:ext cx="5339256" cy="823912"/>
          </a:xfrm>
          <a:prstGeom prst="rect">
            <a:avLst/>
          </a:prstGeom>
        </p:spPr>
        <p:txBody>
          <a:bodyPr anchor="b">
            <a:normAutofit/>
          </a:bodyPr>
          <a:lstStyle>
            <a:lvl1pPr marL="0" indent="0">
              <a:buNone/>
              <a:defRPr sz="3200" b="1" i="0">
                <a:solidFill>
                  <a:schemeClr val="accent5"/>
                </a:solidFill>
                <a:latin typeface="Proxima Nova Semibold" panose="0200050603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17">
            <a:extLst>
              <a:ext uri="{FF2B5EF4-FFF2-40B4-BE49-F238E27FC236}">
                <a16:creationId xmlns:a16="http://schemas.microsoft.com/office/drawing/2014/main" id="{09DD878B-836A-A84D-9251-AF81A901B2B3}"/>
              </a:ext>
            </a:extLst>
          </p:cNvPr>
          <p:cNvSpPr>
            <a:spLocks noGrp="1"/>
          </p:cNvSpPr>
          <p:nvPr>
            <p:ph type="body" sz="quarter" idx="15" hasCustomPrompt="1"/>
          </p:nvPr>
        </p:nvSpPr>
        <p:spPr>
          <a:xfrm>
            <a:off x="525463" y="0"/>
            <a:ext cx="11141075" cy="1103313"/>
          </a:xfrm>
        </p:spPr>
        <p:txBody>
          <a:bodyPr anchor="ctr">
            <a:normAutofit/>
          </a:bodyPr>
          <a:lstStyle>
            <a:lvl1pPr marL="0" indent="0">
              <a:buNone/>
              <a:defRPr sz="3600" b="1" i="0">
                <a:solidFill>
                  <a:schemeClr val="bg1"/>
                </a:solidFill>
                <a:latin typeface="Proxima Nova" panose="02000506030000020004" pitchFamily="2" charset="0"/>
              </a:defRPr>
            </a:lvl1pPr>
          </a:lstStyle>
          <a:p>
            <a:pPr lvl="0"/>
            <a:r>
              <a:rPr lang="en-US"/>
              <a:t>Click to edit Master title style</a:t>
            </a:r>
          </a:p>
        </p:txBody>
      </p:sp>
    </p:spTree>
    <p:extLst>
      <p:ext uri="{BB962C8B-B14F-4D97-AF65-F5344CB8AC3E}">
        <p14:creationId xmlns:p14="http://schemas.microsoft.com/office/powerpoint/2010/main" val="2017660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85BD484-3EA0-2E4E-A60B-8C347D911C8D}"/>
              </a:ext>
            </a:extLst>
          </p:cNvPr>
          <p:cNvSpPr/>
          <p:nvPr/>
        </p:nvSpPr>
        <p:spPr>
          <a:xfrm>
            <a:off x="315310" y="325717"/>
            <a:ext cx="11556124" cy="6106619"/>
          </a:xfrm>
          <a:prstGeom prst="rect">
            <a:avLst/>
          </a:prstGeom>
          <a:solidFill>
            <a:srgbClr val="15194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6" name="Title 1">
            <a:extLst>
              <a:ext uri="{FF2B5EF4-FFF2-40B4-BE49-F238E27FC236}">
                <a16:creationId xmlns:a16="http://schemas.microsoft.com/office/drawing/2014/main" id="{BA7EDA71-75BD-5440-9E18-55427D29D2E9}"/>
              </a:ext>
            </a:extLst>
          </p:cNvPr>
          <p:cNvSpPr>
            <a:spLocks noGrp="1"/>
          </p:cNvSpPr>
          <p:nvPr>
            <p:ph type="title"/>
          </p:nvPr>
        </p:nvSpPr>
        <p:spPr>
          <a:xfrm>
            <a:off x="583332" y="488738"/>
            <a:ext cx="10946058" cy="1041991"/>
          </a:xfrm>
          <a:prstGeom prst="rect">
            <a:avLst/>
          </a:prstGeom>
        </p:spPr>
        <p:txBody>
          <a:bodyPr>
            <a:normAutofit/>
          </a:bodyPr>
          <a:lstStyle>
            <a:lvl1pPr>
              <a:defRPr sz="3600" b="1" i="0">
                <a:solidFill>
                  <a:schemeClr val="bg1"/>
                </a:solidFill>
                <a:latin typeface="Proxima Nova" panose="02000506030000020004" pitchFamily="2" charset="0"/>
              </a:defRPr>
            </a:lvl1pPr>
          </a:lstStyle>
          <a:p>
            <a:r>
              <a:rPr lang="en-US"/>
              <a:t>Click to edit Master title style</a:t>
            </a:r>
          </a:p>
        </p:txBody>
      </p:sp>
      <p:sp>
        <p:nvSpPr>
          <p:cNvPr id="7" name="Content Placeholder 2">
            <a:extLst>
              <a:ext uri="{FF2B5EF4-FFF2-40B4-BE49-F238E27FC236}">
                <a16:creationId xmlns:a16="http://schemas.microsoft.com/office/drawing/2014/main" id="{9795B372-A8BB-B64B-AD18-74876C5FBE69}"/>
              </a:ext>
            </a:extLst>
          </p:cNvPr>
          <p:cNvSpPr>
            <a:spLocks noGrp="1"/>
          </p:cNvSpPr>
          <p:nvPr>
            <p:ph idx="1"/>
          </p:nvPr>
        </p:nvSpPr>
        <p:spPr>
          <a:xfrm>
            <a:off x="585959" y="1754293"/>
            <a:ext cx="10943431" cy="4410031"/>
          </a:xfrm>
          <a:prstGeom prst="rect">
            <a:avLst/>
          </a:prstGeom>
        </p:spPr>
        <p:txBody>
          <a:bodyPr/>
          <a:lstStyle>
            <a:lvl1pPr>
              <a:defRPr b="0" i="0">
                <a:solidFill>
                  <a:schemeClr val="bg1"/>
                </a:solidFill>
                <a:latin typeface="Adelle Sans" panose="02000503000000020004" pitchFamily="2" charset="77"/>
              </a:defRPr>
            </a:lvl1pPr>
            <a:lvl2pPr>
              <a:defRPr b="0" i="0">
                <a:solidFill>
                  <a:schemeClr val="bg1"/>
                </a:solidFill>
                <a:latin typeface="Adelle Sans" panose="02000503000000020004" pitchFamily="2" charset="77"/>
              </a:defRPr>
            </a:lvl2pPr>
            <a:lvl3pPr>
              <a:defRPr b="0" i="0">
                <a:solidFill>
                  <a:schemeClr val="bg1"/>
                </a:solidFill>
                <a:latin typeface="Adelle Sans" panose="02000503000000020004" pitchFamily="2" charset="77"/>
              </a:defRPr>
            </a:lvl3pPr>
            <a:lvl4pPr>
              <a:defRPr b="0" i="0">
                <a:solidFill>
                  <a:schemeClr val="bg1"/>
                </a:solidFill>
                <a:latin typeface="Adelle Sans" panose="02000503000000020004" pitchFamily="2" charset="77"/>
              </a:defRPr>
            </a:lvl4pPr>
            <a:lvl5pPr>
              <a:defRPr b="0" i="0">
                <a:solidFill>
                  <a:schemeClr val="bg1"/>
                </a:solidFill>
                <a:latin typeface="Adelle Sans" panose="02000503000000020004" pitchFamily="2"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a:extLst>
              <a:ext uri="{FF2B5EF4-FFF2-40B4-BE49-F238E27FC236}">
                <a16:creationId xmlns:a16="http://schemas.microsoft.com/office/drawing/2014/main" id="{28D42F22-D84C-BA44-A88C-5F7DF96918F8}"/>
              </a:ext>
            </a:extLst>
          </p:cNvPr>
          <p:cNvPicPr>
            <a:picLocks noChangeAspect="1"/>
          </p:cNvPicPr>
          <p:nvPr/>
        </p:nvPicPr>
        <p:blipFill rotWithShape="1">
          <a:blip r:embed="rId3"/>
          <a:srcRect r="66281" b="-1742"/>
          <a:stretch/>
        </p:blipFill>
        <p:spPr>
          <a:xfrm>
            <a:off x="275249" y="5904491"/>
            <a:ext cx="686450" cy="732790"/>
          </a:xfrm>
          <a:prstGeom prst="rect">
            <a:avLst/>
          </a:prstGeom>
        </p:spPr>
      </p:pic>
    </p:spTree>
    <p:extLst>
      <p:ext uri="{BB962C8B-B14F-4D97-AF65-F5344CB8AC3E}">
        <p14:creationId xmlns:p14="http://schemas.microsoft.com/office/powerpoint/2010/main" val="1818657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F04465-AABC-3A4F-8FC9-8995FEDCDC6F}"/>
              </a:ext>
            </a:extLst>
          </p:cNvPr>
          <p:cNvSpPr/>
          <p:nvPr/>
        </p:nvSpPr>
        <p:spPr>
          <a:xfrm>
            <a:off x="0" y="0"/>
            <a:ext cx="8915400" cy="6858000"/>
          </a:xfrm>
          <a:prstGeom prst="rect">
            <a:avLst/>
          </a:prstGeom>
          <a:solidFill>
            <a:srgbClr val="151945">
              <a:alpha val="8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51EFD6FA-B95F-4B4E-B8E9-6AA2FC82158D}"/>
              </a:ext>
            </a:extLst>
          </p:cNvPr>
          <p:cNvPicPr>
            <a:picLocks noChangeAspect="1"/>
          </p:cNvPicPr>
          <p:nvPr/>
        </p:nvPicPr>
        <p:blipFill rotWithShape="1">
          <a:blip r:embed="rId3"/>
          <a:srcRect r="66281" b="-1742"/>
          <a:stretch/>
        </p:blipFill>
        <p:spPr>
          <a:xfrm>
            <a:off x="275249" y="5904491"/>
            <a:ext cx="686450" cy="732790"/>
          </a:xfrm>
          <a:prstGeom prst="rect">
            <a:avLst/>
          </a:prstGeom>
        </p:spPr>
      </p:pic>
      <p:sp>
        <p:nvSpPr>
          <p:cNvPr id="11" name="Title 1">
            <a:extLst>
              <a:ext uri="{FF2B5EF4-FFF2-40B4-BE49-F238E27FC236}">
                <a16:creationId xmlns:a16="http://schemas.microsoft.com/office/drawing/2014/main" id="{5C5F0C95-66C0-C743-8E0D-F91134E1D459}"/>
              </a:ext>
            </a:extLst>
          </p:cNvPr>
          <p:cNvSpPr>
            <a:spLocks noGrp="1"/>
          </p:cNvSpPr>
          <p:nvPr>
            <p:ph type="title"/>
          </p:nvPr>
        </p:nvSpPr>
        <p:spPr>
          <a:xfrm>
            <a:off x="585959" y="251618"/>
            <a:ext cx="7802667" cy="1325563"/>
          </a:xfrm>
          <a:prstGeom prst="rect">
            <a:avLst/>
          </a:prstGeom>
        </p:spPr>
        <p:txBody>
          <a:bodyPr/>
          <a:lstStyle>
            <a:lvl1pPr>
              <a:defRPr>
                <a:solidFill>
                  <a:schemeClr val="bg1"/>
                </a:solidFill>
              </a:defRPr>
            </a:lvl1pPr>
          </a:lstStyle>
          <a:p>
            <a:r>
              <a:rPr lang="en-US"/>
              <a:t>Click to edit Master title style</a:t>
            </a:r>
          </a:p>
        </p:txBody>
      </p:sp>
      <p:sp>
        <p:nvSpPr>
          <p:cNvPr id="12" name="Content Placeholder 2">
            <a:extLst>
              <a:ext uri="{FF2B5EF4-FFF2-40B4-BE49-F238E27FC236}">
                <a16:creationId xmlns:a16="http://schemas.microsoft.com/office/drawing/2014/main" id="{72D33327-4858-A74E-A4A8-E5F9EFD0B11D}"/>
              </a:ext>
            </a:extLst>
          </p:cNvPr>
          <p:cNvSpPr>
            <a:spLocks noGrp="1"/>
          </p:cNvSpPr>
          <p:nvPr>
            <p:ph idx="1"/>
          </p:nvPr>
        </p:nvSpPr>
        <p:spPr>
          <a:xfrm>
            <a:off x="585960" y="1817356"/>
            <a:ext cx="7802666" cy="4087136"/>
          </a:xfrm>
          <a:prstGeom prst="rect">
            <a:avLst/>
          </a:prstGeom>
        </p:spPr>
        <p:txBody>
          <a:bodyPr/>
          <a:lstStyle>
            <a:lvl1pPr>
              <a:defRPr b="0" i="0">
                <a:solidFill>
                  <a:schemeClr val="bg1"/>
                </a:solidFill>
                <a:latin typeface="Adelle Sans" panose="02000503000000020004" pitchFamily="2" charset="77"/>
              </a:defRPr>
            </a:lvl1pPr>
            <a:lvl2pPr>
              <a:defRPr b="0" i="0">
                <a:solidFill>
                  <a:schemeClr val="bg1"/>
                </a:solidFill>
                <a:latin typeface="Adelle Sans" panose="02000503000000020004" pitchFamily="2" charset="77"/>
              </a:defRPr>
            </a:lvl2pPr>
            <a:lvl3pPr>
              <a:defRPr b="0" i="0">
                <a:solidFill>
                  <a:schemeClr val="bg1"/>
                </a:solidFill>
                <a:latin typeface="Adelle Sans" panose="02000503000000020004" pitchFamily="2" charset="77"/>
              </a:defRPr>
            </a:lvl3pPr>
            <a:lvl4pPr>
              <a:defRPr b="0" i="0">
                <a:solidFill>
                  <a:schemeClr val="bg1"/>
                </a:solidFill>
                <a:latin typeface="Adelle Sans" panose="02000503000000020004" pitchFamily="2" charset="77"/>
              </a:defRPr>
            </a:lvl4pPr>
            <a:lvl5pPr>
              <a:defRPr b="0" i="0">
                <a:solidFill>
                  <a:schemeClr val="bg1"/>
                </a:solidFill>
                <a:latin typeface="Adelle Sans" panose="02000503000000020004" pitchFamily="2"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59957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HORT Bullets and Image">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56205AC-B058-5249-8CA7-CB5ED13997D4}"/>
              </a:ext>
            </a:extLst>
          </p:cNvPr>
          <p:cNvPicPr>
            <a:picLocks noChangeAspect="1"/>
          </p:cNvPicPr>
          <p:nvPr/>
        </p:nvPicPr>
        <p:blipFill rotWithShape="1">
          <a:blip r:embed="rId3"/>
          <a:srcRect r="66281" b="-1742"/>
          <a:stretch/>
        </p:blipFill>
        <p:spPr>
          <a:xfrm>
            <a:off x="275249" y="5904491"/>
            <a:ext cx="686450" cy="732790"/>
          </a:xfrm>
          <a:prstGeom prst="rect">
            <a:avLst/>
          </a:prstGeom>
        </p:spPr>
      </p:pic>
      <p:cxnSp>
        <p:nvCxnSpPr>
          <p:cNvPr id="13" name="Straight Connector 12">
            <a:extLst>
              <a:ext uri="{FF2B5EF4-FFF2-40B4-BE49-F238E27FC236}">
                <a16:creationId xmlns:a16="http://schemas.microsoft.com/office/drawing/2014/main" id="{A3300277-79AA-4747-A719-D0E8465B4446}"/>
              </a:ext>
            </a:extLst>
          </p:cNvPr>
          <p:cNvCxnSpPr/>
          <p:nvPr/>
        </p:nvCxnSpPr>
        <p:spPr>
          <a:xfrm>
            <a:off x="0" y="6858000"/>
            <a:ext cx="12192000"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8" name="Rectangle 7">
            <a:extLst>
              <a:ext uri="{FF2B5EF4-FFF2-40B4-BE49-F238E27FC236}">
                <a16:creationId xmlns:a16="http://schemas.microsoft.com/office/drawing/2014/main" id="{A6030DDF-DA1E-3E4D-B68D-0A9DBAC8F1AD}"/>
              </a:ext>
            </a:extLst>
          </p:cNvPr>
          <p:cNvSpPr/>
          <p:nvPr/>
        </p:nvSpPr>
        <p:spPr>
          <a:xfrm>
            <a:off x="275249" y="673772"/>
            <a:ext cx="8387488" cy="4940412"/>
          </a:xfrm>
          <a:prstGeom prst="rect">
            <a:avLst/>
          </a:prstGeom>
          <a:solidFill>
            <a:srgbClr val="F9F9F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70045DD5-4C31-4748-B369-D3EE8C529A50}"/>
              </a:ext>
            </a:extLst>
          </p:cNvPr>
          <p:cNvCxnSpPr>
            <a:cxnSpLocks/>
          </p:cNvCxnSpPr>
          <p:nvPr/>
        </p:nvCxnSpPr>
        <p:spPr>
          <a:xfrm>
            <a:off x="275249" y="5620315"/>
            <a:ext cx="8387488" cy="0"/>
          </a:xfrm>
          <a:prstGeom prst="line">
            <a:avLst/>
          </a:prstGeom>
          <a:ln w="25400"/>
        </p:spPr>
        <p:style>
          <a:lnRef idx="1">
            <a:schemeClr val="accent3"/>
          </a:lnRef>
          <a:fillRef idx="0">
            <a:schemeClr val="accent3"/>
          </a:fillRef>
          <a:effectRef idx="0">
            <a:schemeClr val="accent3"/>
          </a:effectRef>
          <a:fontRef idx="minor">
            <a:schemeClr val="tx1"/>
          </a:fontRef>
        </p:style>
      </p:cxnSp>
      <p:sp>
        <p:nvSpPr>
          <p:cNvPr id="12" name="Title 1">
            <a:extLst>
              <a:ext uri="{FF2B5EF4-FFF2-40B4-BE49-F238E27FC236}">
                <a16:creationId xmlns:a16="http://schemas.microsoft.com/office/drawing/2014/main" id="{1B3B7382-5E80-3A45-B7EB-9F7C595C67F1}"/>
              </a:ext>
            </a:extLst>
          </p:cNvPr>
          <p:cNvSpPr>
            <a:spLocks noGrp="1"/>
          </p:cNvSpPr>
          <p:nvPr>
            <p:ph type="title" hasCustomPrompt="1"/>
          </p:nvPr>
        </p:nvSpPr>
        <p:spPr>
          <a:xfrm>
            <a:off x="507125" y="1165310"/>
            <a:ext cx="7938376" cy="753623"/>
          </a:xfrm>
          <a:prstGeom prst="rect">
            <a:avLst/>
          </a:prstGeom>
        </p:spPr>
        <p:txBody>
          <a:bodyPr anchor="b"/>
          <a:lstStyle>
            <a:lvl1pPr>
              <a:defRPr sz="3200">
                <a:solidFill>
                  <a:schemeClr val="accent3"/>
                </a:solidFill>
              </a:defRPr>
            </a:lvl1pPr>
          </a:lstStyle>
          <a:p>
            <a:pPr lvl="0"/>
            <a:r>
              <a:rPr lang="en-US" dirty="0"/>
              <a:t>Edit Master text styles</a:t>
            </a:r>
          </a:p>
        </p:txBody>
      </p:sp>
      <p:sp>
        <p:nvSpPr>
          <p:cNvPr id="15" name="Content Placeholder 3">
            <a:extLst>
              <a:ext uri="{FF2B5EF4-FFF2-40B4-BE49-F238E27FC236}">
                <a16:creationId xmlns:a16="http://schemas.microsoft.com/office/drawing/2014/main" id="{8CD8A279-EC96-3044-923F-580E6D910AFA}"/>
              </a:ext>
            </a:extLst>
          </p:cNvPr>
          <p:cNvSpPr>
            <a:spLocks noGrp="1"/>
          </p:cNvSpPr>
          <p:nvPr>
            <p:ph sz="half" idx="2"/>
          </p:nvPr>
        </p:nvSpPr>
        <p:spPr>
          <a:xfrm>
            <a:off x="508593" y="2077039"/>
            <a:ext cx="7936907" cy="3322557"/>
          </a:xfrm>
          <a:prstGeom prst="rect">
            <a:avLst/>
          </a:prstGeom>
        </p:spPr>
        <p:txBody>
          <a:bodyPr/>
          <a:lstStyle>
            <a:lvl1pPr>
              <a:defRPr sz="2400" b="0" i="0">
                <a:latin typeface="Adelle Sans" panose="02000503000000020004" pitchFamily="2" charset="77"/>
              </a:defRPr>
            </a:lvl1pPr>
            <a:lvl2pPr>
              <a:defRPr sz="2000" b="0" i="0">
                <a:solidFill>
                  <a:srgbClr val="525656"/>
                </a:solidFill>
                <a:latin typeface="Adelle Sans" panose="02000503000000020004" pitchFamily="2" charset="77"/>
              </a:defRPr>
            </a:lvl2pPr>
            <a:lvl3pPr>
              <a:defRPr sz="1800" b="0" i="0">
                <a:solidFill>
                  <a:srgbClr val="525656"/>
                </a:solidFill>
                <a:latin typeface="Adelle Sans" panose="02000503000000020004" pitchFamily="2" charset="77"/>
              </a:defRPr>
            </a:lvl3pPr>
            <a:lvl4pPr>
              <a:defRPr b="0" i="0">
                <a:solidFill>
                  <a:srgbClr val="525656"/>
                </a:solidFill>
                <a:latin typeface="Adelle Sans" panose="02000503000000020004" pitchFamily="2" charset="77"/>
              </a:defRPr>
            </a:lvl4pPr>
            <a:lvl5pPr>
              <a:defRPr b="0" i="0">
                <a:solidFill>
                  <a:srgbClr val="525656"/>
                </a:solidFill>
                <a:latin typeface="Adelle Sans" panose="02000503000000020004" pitchFamily="2"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a:extLst>
              <a:ext uri="{FF2B5EF4-FFF2-40B4-BE49-F238E27FC236}">
                <a16:creationId xmlns:a16="http://schemas.microsoft.com/office/drawing/2014/main" id="{21448CD3-5286-6143-8B69-CDE8537D5AE0}"/>
              </a:ext>
            </a:extLst>
          </p:cNvPr>
          <p:cNvSpPr/>
          <p:nvPr/>
        </p:nvSpPr>
        <p:spPr>
          <a:xfrm>
            <a:off x="0" y="-1"/>
            <a:ext cx="12192000" cy="104199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7">
            <a:extLst>
              <a:ext uri="{FF2B5EF4-FFF2-40B4-BE49-F238E27FC236}">
                <a16:creationId xmlns:a16="http://schemas.microsoft.com/office/drawing/2014/main" id="{4ABC5525-1625-A44B-840C-E51C98F46199}"/>
              </a:ext>
            </a:extLst>
          </p:cNvPr>
          <p:cNvSpPr>
            <a:spLocks noGrp="1"/>
          </p:cNvSpPr>
          <p:nvPr>
            <p:ph type="body" sz="quarter" idx="14" hasCustomPrompt="1"/>
          </p:nvPr>
        </p:nvSpPr>
        <p:spPr>
          <a:xfrm>
            <a:off x="525463" y="0"/>
            <a:ext cx="11141075" cy="1103313"/>
          </a:xfrm>
        </p:spPr>
        <p:txBody>
          <a:bodyPr anchor="ctr">
            <a:normAutofit/>
          </a:bodyPr>
          <a:lstStyle>
            <a:lvl1pPr marL="0" indent="0">
              <a:buNone/>
              <a:defRPr sz="3600" b="1" i="0">
                <a:solidFill>
                  <a:schemeClr val="bg1"/>
                </a:solidFill>
                <a:latin typeface="Proxima Nova" panose="02000506030000020004" pitchFamily="2" charset="0"/>
              </a:defRPr>
            </a:lvl1pPr>
          </a:lstStyle>
          <a:p>
            <a:pPr lvl="0"/>
            <a:r>
              <a:rPr lang="en-US" dirty="0"/>
              <a:t>Click to edit Master title style</a:t>
            </a:r>
          </a:p>
        </p:txBody>
      </p:sp>
    </p:spTree>
    <p:extLst>
      <p:ext uri="{BB962C8B-B14F-4D97-AF65-F5344CB8AC3E}">
        <p14:creationId xmlns:p14="http://schemas.microsoft.com/office/powerpoint/2010/main" val="2020330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FF93D5-62F0-5145-AB64-7AC90B60F8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91F652F-5C50-294A-A9ED-638E2DAF4A43}"/>
              </a:ext>
            </a:extLst>
          </p:cNvPr>
          <p:cNvSpPr>
            <a:spLocks noGrp="1"/>
          </p:cNvSpPr>
          <p:nvPr>
            <p:ph type="body" idx="1"/>
          </p:nvPr>
        </p:nvSpPr>
        <p:spPr>
          <a:xfrm>
            <a:off x="838200" y="1825625"/>
            <a:ext cx="10515600" cy="414950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26110159"/>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Lst>
  <p:txStyles>
    <p:titleStyle>
      <a:lvl1pPr algn="l" defTabSz="914400" rtl="0" eaLnBrk="1" latinLnBrk="0" hangingPunct="1">
        <a:lnSpc>
          <a:spcPct val="90000"/>
        </a:lnSpc>
        <a:spcBef>
          <a:spcPct val="0"/>
        </a:spcBef>
        <a:buNone/>
        <a:defRPr sz="3600" b="1" i="0" kern="1200">
          <a:solidFill>
            <a:schemeClr val="tx1"/>
          </a:solidFill>
          <a:latin typeface="Proxima Nova" panose="02000506030000020004" pitchFamily="2" charset="0"/>
          <a:ea typeface="+mj-ea"/>
          <a:cs typeface="+mj-cs"/>
        </a:defRPr>
      </a:lvl1pPr>
    </p:titleStyle>
    <p:bodyStyle>
      <a:lvl1pPr marL="344488" indent="-344488" algn="l" defTabSz="914400" rtl="0" eaLnBrk="1" latinLnBrk="0" hangingPunct="1">
        <a:lnSpc>
          <a:spcPct val="90000"/>
        </a:lnSpc>
        <a:spcBef>
          <a:spcPts val="1000"/>
        </a:spcBef>
        <a:buFont typeface="Courier New" panose="02070309020205020404" pitchFamily="49" charset="0"/>
        <a:buChar char="o"/>
        <a:tabLst/>
        <a:defRPr sz="2400" b="0" i="0" kern="1200">
          <a:solidFill>
            <a:srgbClr val="525656"/>
          </a:solidFill>
          <a:latin typeface="Adelle Sans" panose="02000503000000020004" pitchFamily="2" charset="77"/>
          <a:ea typeface="+mn-ea"/>
          <a:cs typeface="+mn-cs"/>
        </a:defRPr>
      </a:lvl1pPr>
      <a:lvl2pPr marL="750888" indent="-293688" algn="l" defTabSz="914400" rtl="0" eaLnBrk="1" latinLnBrk="0" hangingPunct="1">
        <a:lnSpc>
          <a:spcPct val="90000"/>
        </a:lnSpc>
        <a:spcBef>
          <a:spcPts val="500"/>
        </a:spcBef>
        <a:buFont typeface="Courier New" panose="02070309020205020404" pitchFamily="49" charset="0"/>
        <a:buChar char="o"/>
        <a:tabLst/>
        <a:defRPr sz="2000" b="0" i="0" kern="1200">
          <a:solidFill>
            <a:srgbClr val="525656"/>
          </a:solidFill>
          <a:latin typeface="Adelle Sans" panose="02000503000000020004" pitchFamily="2" charset="77"/>
          <a:ea typeface="+mn-ea"/>
          <a:cs typeface="+mn-cs"/>
        </a:defRPr>
      </a:lvl2pPr>
      <a:lvl3pPr marL="1208088" indent="-293688" algn="l" defTabSz="914400" rtl="0" eaLnBrk="1" latinLnBrk="0" hangingPunct="1">
        <a:lnSpc>
          <a:spcPct val="90000"/>
        </a:lnSpc>
        <a:spcBef>
          <a:spcPts val="500"/>
        </a:spcBef>
        <a:buFont typeface="Courier New" panose="02070309020205020404" pitchFamily="49" charset="0"/>
        <a:buChar char="o"/>
        <a:tabLst/>
        <a:defRPr sz="1800" b="0" i="0" kern="1200">
          <a:solidFill>
            <a:srgbClr val="525656"/>
          </a:solidFill>
          <a:latin typeface="Adelle Sans" panose="02000503000000020004" pitchFamily="2" charset="77"/>
          <a:ea typeface="+mn-ea"/>
          <a:cs typeface="+mn-cs"/>
        </a:defRPr>
      </a:lvl3pPr>
      <a:lvl4pPr marL="1604963" indent="-233363" algn="l" defTabSz="914400" rtl="0" eaLnBrk="1" latinLnBrk="0" hangingPunct="1">
        <a:lnSpc>
          <a:spcPct val="90000"/>
        </a:lnSpc>
        <a:spcBef>
          <a:spcPts val="500"/>
        </a:spcBef>
        <a:buFont typeface="Courier New" panose="02070309020205020404" pitchFamily="49" charset="0"/>
        <a:buChar char="o"/>
        <a:tabLst/>
        <a:defRPr sz="1600" b="0" i="0" kern="1200">
          <a:solidFill>
            <a:srgbClr val="525656"/>
          </a:solidFill>
          <a:latin typeface="Adelle Sans" panose="02000503000000020004" pitchFamily="2" charset="77"/>
          <a:ea typeface="+mn-ea"/>
          <a:cs typeface="+mn-cs"/>
        </a:defRPr>
      </a:lvl4pPr>
      <a:lvl5pPr marL="2062163" indent="-233363" algn="l" defTabSz="914400" rtl="0" eaLnBrk="1" latinLnBrk="0" hangingPunct="1">
        <a:lnSpc>
          <a:spcPct val="90000"/>
        </a:lnSpc>
        <a:spcBef>
          <a:spcPts val="500"/>
        </a:spcBef>
        <a:buFont typeface="Courier New" panose="02070309020205020404" pitchFamily="49" charset="0"/>
        <a:buChar char="o"/>
        <a:tabLst/>
        <a:defRPr sz="1400" b="0" i="0" kern="1200">
          <a:solidFill>
            <a:srgbClr val="525656"/>
          </a:solidFill>
          <a:latin typeface="Adelle Sans" panose="0200050300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624" userDrawn="1">
          <p15:clr>
            <a:srgbClr val="F26B43"/>
          </p15:clr>
        </p15:guide>
        <p15:guide id="2" orient="horz" pos="297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4853E1-437A-E44C-A176-6BE005F15261}"/>
              </a:ext>
            </a:extLst>
          </p:cNvPr>
          <p:cNvSpPr>
            <a:spLocks noGrp="1"/>
          </p:cNvSpPr>
          <p:nvPr>
            <p:ph type="body" sz="quarter" idx="10"/>
          </p:nvPr>
        </p:nvSpPr>
        <p:spPr>
          <a:xfrm>
            <a:off x="1158341" y="2607676"/>
            <a:ext cx="10409607" cy="3618463"/>
          </a:xfrm>
        </p:spPr>
        <p:txBody>
          <a:bodyPr/>
          <a:lstStyle/>
          <a:p>
            <a:r>
              <a:rPr lang="en-US" sz="4800" i="0" dirty="0">
                <a:effectLst/>
              </a:rPr>
              <a:t> </a:t>
            </a:r>
          </a:p>
          <a:p>
            <a:r>
              <a:rPr lang="en-US" sz="4800" i="0" dirty="0">
                <a:effectLst/>
              </a:rPr>
              <a:t>Services &amp; Segmentation Scenarios – 1-1-3</a:t>
            </a:r>
          </a:p>
          <a:p>
            <a:r>
              <a:rPr lang="en-US" sz="4800" dirty="0"/>
              <a:t>CASP+ - CAS-004</a:t>
            </a:r>
            <a:endParaRPr lang="en-US" sz="4800" i="0" dirty="0">
              <a:effectLst/>
            </a:endParaRPr>
          </a:p>
        </p:txBody>
      </p:sp>
    </p:spTree>
    <p:extLst>
      <p:ext uri="{BB962C8B-B14F-4D97-AF65-F5344CB8AC3E}">
        <p14:creationId xmlns:p14="http://schemas.microsoft.com/office/powerpoint/2010/main" val="2318621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4F94802-2B24-4E90-B891-27225F50A8C4}"/>
              </a:ext>
            </a:extLst>
          </p:cNvPr>
          <p:cNvSpPr>
            <a:spLocks noGrp="1"/>
          </p:cNvSpPr>
          <p:nvPr>
            <p:ph idx="1"/>
          </p:nvPr>
        </p:nvSpPr>
        <p:spPr/>
        <p:txBody>
          <a:bodyPr>
            <a:normAutofit fontScale="92500" lnSpcReduction="20000"/>
          </a:bodyPr>
          <a:lstStyle/>
          <a:p>
            <a:pPr marL="0" indent="0">
              <a:buNone/>
            </a:pPr>
            <a:r>
              <a:rPr lang="en-US" sz="3000" b="1" dirty="0"/>
              <a:t>Let’s talk about scenarios:</a:t>
            </a:r>
          </a:p>
          <a:p>
            <a:pPr marL="0" indent="0">
              <a:buNone/>
            </a:pPr>
            <a:endParaRPr lang="en-US" sz="3000" b="1" dirty="0"/>
          </a:p>
          <a:p>
            <a:pPr lvl="1"/>
            <a:endParaRPr lang="en-US" dirty="0"/>
          </a:p>
          <a:p>
            <a:pPr lvl="1"/>
            <a:r>
              <a:rPr lang="en-US" sz="2600" dirty="0"/>
              <a:t> </a:t>
            </a:r>
            <a:r>
              <a:rPr lang="en-US" sz="3000" dirty="0"/>
              <a:t>Critical reading = No Purple Squirrels</a:t>
            </a:r>
          </a:p>
          <a:p>
            <a:pPr lvl="1"/>
            <a:endParaRPr lang="en-US" sz="3000" dirty="0"/>
          </a:p>
          <a:p>
            <a:pPr lvl="1"/>
            <a:r>
              <a:rPr lang="en-US" sz="3000" dirty="0"/>
              <a:t> Key words = Mapping intent</a:t>
            </a:r>
          </a:p>
          <a:p>
            <a:pPr lvl="1"/>
            <a:endParaRPr lang="en-US" sz="3000" dirty="0"/>
          </a:p>
          <a:p>
            <a:pPr lvl="1"/>
            <a:r>
              <a:rPr lang="en-US" sz="3000" dirty="0"/>
              <a:t> Obvious wrongs = Pull the trigger - No Remorse</a:t>
            </a:r>
          </a:p>
          <a:p>
            <a:pPr lvl="1"/>
            <a:endParaRPr lang="en-US" sz="3000" dirty="0"/>
          </a:p>
          <a:p>
            <a:pPr lvl="1"/>
            <a:r>
              <a:rPr lang="en-US" sz="3000" dirty="0"/>
              <a:t> Read Twice – Answer Once</a:t>
            </a:r>
          </a:p>
          <a:p>
            <a:pPr lvl="1"/>
            <a:endParaRPr lang="en-US" sz="3000" dirty="0"/>
          </a:p>
          <a:p>
            <a:pPr lvl="1"/>
            <a:r>
              <a:rPr lang="en-US" sz="3000" dirty="0"/>
              <a:t> Answer the question asked… not the one that you wish | think | prefer | demand was asked</a:t>
            </a:r>
          </a:p>
        </p:txBody>
      </p:sp>
      <p:sp>
        <p:nvSpPr>
          <p:cNvPr id="3" name="Title 2">
            <a:extLst>
              <a:ext uri="{FF2B5EF4-FFF2-40B4-BE49-F238E27FC236}">
                <a16:creationId xmlns:a16="http://schemas.microsoft.com/office/drawing/2014/main" id="{A6D4CDA4-A929-40EB-8B6C-B61EA5FEA267}"/>
              </a:ext>
            </a:extLst>
          </p:cNvPr>
          <p:cNvSpPr>
            <a:spLocks noGrp="1"/>
          </p:cNvSpPr>
          <p:nvPr>
            <p:ph type="title"/>
          </p:nvPr>
        </p:nvSpPr>
        <p:spPr/>
        <p:txBody>
          <a:bodyPr/>
          <a:lstStyle/>
          <a:p>
            <a:r>
              <a:rPr lang="en-US" dirty="0"/>
              <a:t>Scenarios… who likes a good story?</a:t>
            </a:r>
          </a:p>
        </p:txBody>
      </p:sp>
    </p:spTree>
    <p:extLst>
      <p:ext uri="{BB962C8B-B14F-4D97-AF65-F5344CB8AC3E}">
        <p14:creationId xmlns:p14="http://schemas.microsoft.com/office/powerpoint/2010/main" val="229948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7176B5B-2228-844D-B9B0-A034A441EA83}"/>
              </a:ext>
            </a:extLst>
          </p:cNvPr>
          <p:cNvSpPr>
            <a:spLocks noGrp="1"/>
          </p:cNvSpPr>
          <p:nvPr>
            <p:ph idx="1"/>
          </p:nvPr>
        </p:nvSpPr>
        <p:spPr>
          <a:xfrm>
            <a:off x="313038" y="1161288"/>
            <a:ext cx="4489621" cy="4687891"/>
          </a:xfrm>
        </p:spPr>
        <p:txBody>
          <a:bodyPr>
            <a:noAutofit/>
          </a:bodyPr>
          <a:lstStyle/>
          <a:p>
            <a:r>
              <a:rPr lang="en-US" sz="2400"/>
              <a:t>Firewalls</a:t>
            </a:r>
          </a:p>
          <a:p>
            <a:endParaRPr lang="en-US" sz="2400"/>
          </a:p>
          <a:p>
            <a:r>
              <a:rPr lang="en-US" sz="2400"/>
              <a:t>Web Application Firewalls</a:t>
            </a:r>
          </a:p>
          <a:p>
            <a:endParaRPr lang="en-US" sz="2400"/>
          </a:p>
          <a:p>
            <a:r>
              <a:rPr lang="en-US" sz="2400"/>
              <a:t>App Delivery Controller</a:t>
            </a:r>
          </a:p>
          <a:p>
            <a:endParaRPr lang="en-US" sz="2400"/>
          </a:p>
          <a:p>
            <a:r>
              <a:rPr lang="en-US" sz="2400"/>
              <a:t>IPS/IDS</a:t>
            </a:r>
          </a:p>
          <a:p>
            <a:endParaRPr lang="en-US" sz="2400"/>
          </a:p>
          <a:p>
            <a:r>
              <a:rPr lang="en-US" sz="2400"/>
              <a:t>Data Loss Prevention</a:t>
            </a:r>
          </a:p>
          <a:p>
            <a:endParaRPr lang="en-US" sz="2400"/>
          </a:p>
          <a:p>
            <a:r>
              <a:rPr lang="en-US" sz="2400"/>
              <a:t>Network Access Control</a:t>
            </a:r>
          </a:p>
        </p:txBody>
      </p:sp>
      <p:sp>
        <p:nvSpPr>
          <p:cNvPr id="3" name="Title 2">
            <a:extLst>
              <a:ext uri="{FF2B5EF4-FFF2-40B4-BE49-F238E27FC236}">
                <a16:creationId xmlns:a16="http://schemas.microsoft.com/office/drawing/2014/main" id="{223863BB-7497-8346-82EF-2CAE38996689}"/>
              </a:ext>
            </a:extLst>
          </p:cNvPr>
          <p:cNvSpPr>
            <a:spLocks noGrp="1"/>
          </p:cNvSpPr>
          <p:nvPr>
            <p:ph type="title"/>
          </p:nvPr>
        </p:nvSpPr>
        <p:spPr/>
        <p:txBody>
          <a:bodyPr/>
          <a:lstStyle/>
          <a:p>
            <a:r>
              <a:rPr lang="en-US"/>
              <a:t>Network Services</a:t>
            </a:r>
          </a:p>
        </p:txBody>
      </p:sp>
      <p:sp>
        <p:nvSpPr>
          <p:cNvPr id="4" name="Content Placeholder 1">
            <a:extLst>
              <a:ext uri="{FF2B5EF4-FFF2-40B4-BE49-F238E27FC236}">
                <a16:creationId xmlns:a16="http://schemas.microsoft.com/office/drawing/2014/main" id="{0E5BEB5F-DA35-FB43-93CF-000A295AB3F5}"/>
              </a:ext>
            </a:extLst>
          </p:cNvPr>
          <p:cNvSpPr txBox="1">
            <a:spLocks/>
          </p:cNvSpPr>
          <p:nvPr/>
        </p:nvSpPr>
        <p:spPr>
          <a:xfrm>
            <a:off x="5436973" y="1161287"/>
            <a:ext cx="6441989" cy="5396032"/>
          </a:xfrm>
          <a:prstGeom prst="rect">
            <a:avLst/>
          </a:prstGeom>
        </p:spPr>
        <p:txBody>
          <a:bodyPr vert="horz" lIns="91440" tIns="45720" rIns="91440" bIns="45720" rtlCol="0">
            <a:normAutofit fontScale="92500" lnSpcReduction="20000"/>
          </a:bodyPr>
          <a:lstStyle>
            <a:lvl1pPr marL="344488" indent="-344488" algn="l" defTabSz="914400" rtl="0" eaLnBrk="1" latinLnBrk="0" hangingPunct="1">
              <a:lnSpc>
                <a:spcPct val="90000"/>
              </a:lnSpc>
              <a:spcBef>
                <a:spcPts val="1000"/>
              </a:spcBef>
              <a:buFont typeface="Courier New" panose="02070309020205020404" pitchFamily="49" charset="0"/>
              <a:buChar char="o"/>
              <a:tabLst/>
              <a:defRPr sz="2000" b="0" i="0" kern="1200">
                <a:solidFill>
                  <a:srgbClr val="525656"/>
                </a:solidFill>
                <a:latin typeface="Adelle Sans" panose="02000503000000020004" pitchFamily="2" charset="77"/>
                <a:ea typeface="+mn-ea"/>
                <a:cs typeface="+mn-cs"/>
              </a:defRPr>
            </a:lvl1pPr>
            <a:lvl2pPr marL="685800" indent="-228600" algn="l" defTabSz="914400" rtl="0" eaLnBrk="1" latinLnBrk="0" hangingPunct="1">
              <a:lnSpc>
                <a:spcPct val="90000"/>
              </a:lnSpc>
              <a:spcBef>
                <a:spcPts val="500"/>
              </a:spcBef>
              <a:buFont typeface="Courier New" panose="02070309020205020404" pitchFamily="49" charset="0"/>
              <a:buChar char="o"/>
              <a:tabLst/>
              <a:defRPr sz="1800" b="0" i="0" kern="1200">
                <a:solidFill>
                  <a:srgbClr val="525656"/>
                </a:solidFill>
                <a:latin typeface="Adelle Sans" panose="02000503000000020004" pitchFamily="2" charset="77"/>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tabLst/>
              <a:defRPr sz="1600" b="0" i="0" kern="1200">
                <a:solidFill>
                  <a:srgbClr val="525656"/>
                </a:solidFill>
                <a:latin typeface="Adelle Sans" panose="02000503000000020004" pitchFamily="2" charset="77"/>
                <a:ea typeface="+mn-ea"/>
                <a:cs typeface="+mn-cs"/>
              </a:defRPr>
            </a:lvl3pPr>
            <a:lvl4pPr marL="1600200" indent="-228600" algn="l" defTabSz="914400" rtl="0" eaLnBrk="1" latinLnBrk="0" hangingPunct="1">
              <a:lnSpc>
                <a:spcPct val="90000"/>
              </a:lnSpc>
              <a:spcBef>
                <a:spcPts val="500"/>
              </a:spcBef>
              <a:buFont typeface="Courier New" panose="02070309020205020404" pitchFamily="49" charset="0"/>
              <a:buChar char="o"/>
              <a:tabLst/>
              <a:defRPr sz="1400" b="0" i="0" kern="1200">
                <a:solidFill>
                  <a:srgbClr val="525656"/>
                </a:solidFill>
                <a:latin typeface="Adelle Sans" panose="02000503000000020004" pitchFamily="2" charset="77"/>
                <a:ea typeface="+mn-ea"/>
                <a:cs typeface="+mn-cs"/>
              </a:defRPr>
            </a:lvl4pPr>
            <a:lvl5pPr marL="2057400" indent="-228600" algn="l" defTabSz="914400" rtl="0" eaLnBrk="1" latinLnBrk="0" hangingPunct="1">
              <a:lnSpc>
                <a:spcPct val="90000"/>
              </a:lnSpc>
              <a:spcBef>
                <a:spcPts val="500"/>
              </a:spcBef>
              <a:buFont typeface="Courier New" panose="02070309020205020404" pitchFamily="49" charset="0"/>
              <a:buChar char="o"/>
              <a:tabLst/>
              <a:defRPr sz="1200" b="0" i="0" kern="1200">
                <a:solidFill>
                  <a:srgbClr val="525656"/>
                </a:solidFill>
                <a:latin typeface="Adelle Sans" panose="0200050300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Reduces risk from unauthorized data access</a:t>
            </a:r>
          </a:p>
          <a:p>
            <a:endParaRPr lang="en-US" sz="2800" dirty="0"/>
          </a:p>
          <a:p>
            <a:r>
              <a:rPr lang="en-US" sz="2800" dirty="0"/>
              <a:t>Limits access to resources to approved users</a:t>
            </a:r>
          </a:p>
          <a:p>
            <a:endParaRPr lang="en-US" sz="2800" dirty="0"/>
          </a:p>
          <a:p>
            <a:r>
              <a:rPr lang="en-US" sz="2800" dirty="0"/>
              <a:t>Inspects traffic between VPC and GW</a:t>
            </a:r>
          </a:p>
          <a:p>
            <a:endParaRPr lang="en-US" sz="2800" dirty="0"/>
          </a:p>
          <a:p>
            <a:r>
              <a:rPr lang="en-US" sz="2800" dirty="0"/>
              <a:t>Stateful/Stateless versions</a:t>
            </a:r>
          </a:p>
          <a:p>
            <a:endParaRPr lang="en-US" sz="2800" dirty="0"/>
          </a:p>
          <a:p>
            <a:r>
              <a:rPr lang="en-US" sz="2800" dirty="0"/>
              <a:t>Simplifies and secures end-user access to apps</a:t>
            </a:r>
          </a:p>
          <a:p>
            <a:endParaRPr lang="en-US" sz="2800" dirty="0"/>
          </a:p>
          <a:p>
            <a:r>
              <a:rPr lang="en-US" sz="2800" dirty="0"/>
              <a:t>Protects against CSRF, XSS and more</a:t>
            </a:r>
          </a:p>
        </p:txBody>
      </p:sp>
      <p:cxnSp>
        <p:nvCxnSpPr>
          <p:cNvPr id="6" name="Straight Connector 5">
            <a:extLst>
              <a:ext uri="{FF2B5EF4-FFF2-40B4-BE49-F238E27FC236}">
                <a16:creationId xmlns:a16="http://schemas.microsoft.com/office/drawing/2014/main" id="{A6047416-1B0B-114C-8FDF-DE2B5EFFF9CE}"/>
              </a:ext>
            </a:extLst>
          </p:cNvPr>
          <p:cNvCxnSpPr/>
          <p:nvPr/>
        </p:nvCxnSpPr>
        <p:spPr>
          <a:xfrm>
            <a:off x="2059459" y="1367481"/>
            <a:ext cx="3558746" cy="2759676"/>
          </a:xfrm>
          <a:prstGeom prst="line">
            <a:avLst/>
          </a:prstGeom>
          <a:ln w="38100"/>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BCC5CE29-4302-F644-87D9-207C354980D8}"/>
              </a:ext>
            </a:extLst>
          </p:cNvPr>
          <p:cNvCxnSpPr/>
          <p:nvPr/>
        </p:nvCxnSpPr>
        <p:spPr>
          <a:xfrm>
            <a:off x="4357816" y="2298357"/>
            <a:ext cx="1260389" cy="3616411"/>
          </a:xfrm>
          <a:prstGeom prst="line">
            <a:avLst/>
          </a:prstGeom>
          <a:ln w="38100">
            <a:solidFill>
              <a:schemeClr val="accent1">
                <a:lumMod val="10000"/>
              </a:schemeClr>
            </a:solidFill>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ED6AF98B-CC9B-5C4E-B5D6-BF5997C9310B}"/>
              </a:ext>
            </a:extLst>
          </p:cNvPr>
          <p:cNvCxnSpPr/>
          <p:nvPr/>
        </p:nvCxnSpPr>
        <p:spPr>
          <a:xfrm>
            <a:off x="4003589" y="3179805"/>
            <a:ext cx="1614616" cy="1705233"/>
          </a:xfrm>
          <a:prstGeom prst="line">
            <a:avLst/>
          </a:prstGeom>
          <a:ln w="38100"/>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C3697A2E-2174-CD4B-8C9F-63811582E5E2}"/>
              </a:ext>
            </a:extLst>
          </p:cNvPr>
          <p:cNvCxnSpPr/>
          <p:nvPr/>
        </p:nvCxnSpPr>
        <p:spPr>
          <a:xfrm flipV="1">
            <a:off x="1927654" y="3369276"/>
            <a:ext cx="3690551" cy="757881"/>
          </a:xfrm>
          <a:prstGeom prst="line">
            <a:avLst/>
          </a:prstGeom>
          <a:ln w="38100"/>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EAA2A82A-9E66-7F45-9132-4485B79AF737}"/>
              </a:ext>
            </a:extLst>
          </p:cNvPr>
          <p:cNvCxnSpPr/>
          <p:nvPr/>
        </p:nvCxnSpPr>
        <p:spPr>
          <a:xfrm flipV="1">
            <a:off x="3756454" y="1334216"/>
            <a:ext cx="1861751" cy="3692009"/>
          </a:xfrm>
          <a:prstGeom prst="line">
            <a:avLst/>
          </a:prstGeom>
          <a:ln w="38100"/>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3D307E51-7DAE-E145-906C-32E8B9AF0BE9}"/>
              </a:ext>
            </a:extLst>
          </p:cNvPr>
          <p:cNvCxnSpPr/>
          <p:nvPr/>
        </p:nvCxnSpPr>
        <p:spPr>
          <a:xfrm flipV="1">
            <a:off x="4160108" y="2376207"/>
            <a:ext cx="1458097" cy="3538561"/>
          </a:xfrm>
          <a:prstGeom prst="line">
            <a:avLst/>
          </a:prstGeom>
          <a:ln w="381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31285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49707D16-5118-CB4A-8802-7FADED830803}"/>
              </a:ext>
            </a:extLst>
          </p:cNvPr>
          <p:cNvGraphicFramePr>
            <a:graphicFrameLocks noGrp="1"/>
          </p:cNvGraphicFramePr>
          <p:nvPr>
            <p:ph idx="1"/>
            <p:extLst>
              <p:ext uri="{D42A27DB-BD31-4B8C-83A1-F6EECF244321}">
                <p14:modId xmlns:p14="http://schemas.microsoft.com/office/powerpoint/2010/main" val="4067039458"/>
              </p:ext>
            </p:extLst>
          </p:nvPr>
        </p:nvGraphicFramePr>
        <p:xfrm>
          <a:off x="486032" y="1032151"/>
          <a:ext cx="11197091" cy="4868133"/>
        </p:xfrm>
        <a:graphic>
          <a:graphicData uri="http://schemas.openxmlformats.org/drawingml/2006/table">
            <a:tbl>
              <a:tblPr firstRow="1" bandRow="1">
                <a:tableStyleId>{5940675A-B579-460E-94D1-54222C63F5DA}</a:tableStyleId>
              </a:tblPr>
              <a:tblGrid>
                <a:gridCol w="3746425">
                  <a:extLst>
                    <a:ext uri="{9D8B030D-6E8A-4147-A177-3AD203B41FA5}">
                      <a16:colId xmlns:a16="http://schemas.microsoft.com/office/drawing/2014/main" val="530035385"/>
                    </a:ext>
                  </a:extLst>
                </a:gridCol>
                <a:gridCol w="3725333">
                  <a:extLst>
                    <a:ext uri="{9D8B030D-6E8A-4147-A177-3AD203B41FA5}">
                      <a16:colId xmlns:a16="http://schemas.microsoft.com/office/drawing/2014/main" val="1504564625"/>
                    </a:ext>
                  </a:extLst>
                </a:gridCol>
                <a:gridCol w="3725333">
                  <a:extLst>
                    <a:ext uri="{9D8B030D-6E8A-4147-A177-3AD203B41FA5}">
                      <a16:colId xmlns:a16="http://schemas.microsoft.com/office/drawing/2014/main" val="1069409707"/>
                    </a:ext>
                  </a:extLst>
                </a:gridCol>
              </a:tblGrid>
              <a:tr h="442230">
                <a:tc>
                  <a:txBody>
                    <a:bodyPr/>
                    <a:lstStyle/>
                    <a:p>
                      <a:pPr algn="ctr"/>
                      <a:r>
                        <a:rPr lang="en-US" sz="2200">
                          <a:latin typeface="Adelle Sans" panose="02000503000000020004" pitchFamily="2" charset="0"/>
                        </a:rPr>
                        <a:t>Packet Brokers</a:t>
                      </a:r>
                    </a:p>
                  </a:txBody>
                  <a:tcPr>
                    <a:solidFill>
                      <a:schemeClr val="bg2">
                        <a:lumMod val="85000"/>
                      </a:schemeClr>
                    </a:solidFill>
                  </a:tcPr>
                </a:tc>
                <a:tc>
                  <a:txBody>
                    <a:bodyPr/>
                    <a:lstStyle/>
                    <a:p>
                      <a:pPr algn="ctr"/>
                      <a:r>
                        <a:rPr lang="en-US" sz="2200">
                          <a:latin typeface="Adelle Sans" panose="02000503000000020004" pitchFamily="2" charset="0"/>
                        </a:rPr>
                        <a:t> Log and Event Monitoring</a:t>
                      </a:r>
                    </a:p>
                  </a:txBody>
                  <a:tcPr>
                    <a:solidFill>
                      <a:schemeClr val="bg2">
                        <a:lumMod val="85000"/>
                      </a:schemeClr>
                    </a:solidFill>
                  </a:tcPr>
                </a:tc>
                <a:tc>
                  <a:txBody>
                    <a:bodyPr/>
                    <a:lstStyle/>
                    <a:p>
                      <a:pPr algn="ctr"/>
                      <a:r>
                        <a:rPr lang="en-US" sz="2200">
                          <a:latin typeface="Adelle Sans" panose="02000503000000020004" pitchFamily="2" charset="0"/>
                        </a:rPr>
                        <a:t>Network Flows</a:t>
                      </a:r>
                    </a:p>
                  </a:txBody>
                  <a:tcPr>
                    <a:solidFill>
                      <a:schemeClr val="bg2">
                        <a:lumMod val="85000"/>
                      </a:schemeClr>
                    </a:solidFill>
                  </a:tcPr>
                </a:tc>
                <a:extLst>
                  <a:ext uri="{0D108BD9-81ED-4DB2-BD59-A6C34878D82A}">
                    <a16:rowId xmlns:a16="http://schemas.microsoft.com/office/drawing/2014/main" val="3164522213"/>
                  </a:ext>
                </a:extLst>
              </a:tr>
              <a:tr h="762521">
                <a:tc>
                  <a:txBody>
                    <a:bodyPr/>
                    <a:lstStyle/>
                    <a:p>
                      <a:r>
                        <a:rPr lang="en-US" sz="2200" b="0" i="0" u="none" strike="noStrike" kern="1200">
                          <a:solidFill>
                            <a:schemeClr val="tx1"/>
                          </a:solidFill>
                          <a:effectLst/>
                          <a:latin typeface="Adelle Sans" panose="02000503000000020004" pitchFamily="2" charset="0"/>
                          <a:ea typeface="+mn-ea"/>
                          <a:cs typeface="+mn-cs"/>
                        </a:rPr>
                        <a:t>For high network visibility</a:t>
                      </a:r>
                      <a:endParaRPr lang="en-US" sz="2200">
                        <a:latin typeface="Adelle Sans" panose="02000503000000020004" pitchFamily="2" charset="0"/>
                      </a:endParaRPr>
                    </a:p>
                  </a:txBody>
                  <a:tcPr/>
                </a:tc>
                <a:tc>
                  <a:txBody>
                    <a:bodyPr/>
                    <a:lstStyle/>
                    <a:p>
                      <a:r>
                        <a:rPr lang="en-US" sz="2200">
                          <a:latin typeface="Adelle Sans" panose="02000503000000020004" pitchFamily="2" charset="0"/>
                        </a:rPr>
                        <a:t>Provides Host visibility</a:t>
                      </a:r>
                    </a:p>
                  </a:txBody>
                  <a:tcPr/>
                </a:tc>
                <a:tc>
                  <a:txBody>
                    <a:bodyPr/>
                    <a:lstStyle/>
                    <a:p>
                      <a:r>
                        <a:rPr lang="en-US" sz="2200" dirty="0">
                          <a:latin typeface="Adelle Sans" panose="02000503000000020004" pitchFamily="2" charset="0"/>
                        </a:rPr>
                        <a:t>For high traffic visibility on interfaces</a:t>
                      </a:r>
                    </a:p>
                  </a:txBody>
                  <a:tcPr/>
                </a:tc>
                <a:extLst>
                  <a:ext uri="{0D108BD9-81ED-4DB2-BD59-A6C34878D82A}">
                    <a16:rowId xmlns:a16="http://schemas.microsoft.com/office/drawing/2014/main" val="662364261"/>
                  </a:ext>
                </a:extLst>
              </a:tr>
              <a:tr h="1098031">
                <a:tc>
                  <a:txBody>
                    <a:bodyPr/>
                    <a:lstStyle/>
                    <a:p>
                      <a:r>
                        <a:rPr lang="en-US" sz="2200" b="0" i="0" u="none" strike="noStrike" kern="1200" dirty="0">
                          <a:solidFill>
                            <a:schemeClr val="tx1"/>
                          </a:solidFill>
                          <a:effectLst/>
                          <a:latin typeface="Adelle Sans" panose="02000503000000020004" pitchFamily="2" charset="0"/>
                          <a:ea typeface="+mn-ea"/>
                          <a:cs typeface="+mn-cs"/>
                        </a:rPr>
                        <a:t>Traffic aggregation, replication, filtering, load-balancing &amp; more</a:t>
                      </a:r>
                      <a:endParaRPr lang="en-US" sz="2200" dirty="0">
                        <a:latin typeface="Adelle Sans" panose="02000503000000020004" pitchFamily="2" charset="0"/>
                      </a:endParaRPr>
                    </a:p>
                  </a:txBody>
                  <a:tcPr/>
                </a:tc>
                <a:tc>
                  <a:txBody>
                    <a:bodyPr/>
                    <a:lstStyle/>
                    <a:p>
                      <a:r>
                        <a:rPr lang="en-US" sz="2400" b="0" i="0" u="none" strike="noStrike" kern="1200" dirty="0">
                          <a:solidFill>
                            <a:schemeClr val="tx1"/>
                          </a:solidFill>
                          <a:effectLst/>
                          <a:latin typeface="Adelle Sans" panose="02000503000000020004" pitchFamily="2" charset="0"/>
                          <a:ea typeface="+mn-ea"/>
                          <a:cs typeface="+mn-cs"/>
                        </a:rPr>
                        <a:t>S</a:t>
                      </a:r>
                      <a:r>
                        <a:rPr lang="en-US" sz="2200" b="0" i="0" u="none" strike="noStrike" kern="1200" dirty="0">
                          <a:solidFill>
                            <a:schemeClr val="tx1"/>
                          </a:solidFill>
                          <a:effectLst/>
                          <a:latin typeface="Adelle Sans" panose="02000503000000020004" pitchFamily="2" charset="0"/>
                          <a:ea typeface="+mn-ea"/>
                          <a:cs typeface="+mn-cs"/>
                        </a:rPr>
                        <a:t>uccess / failure of access</a:t>
                      </a:r>
                      <a:endParaRPr lang="en-US" sz="2200" dirty="0">
                        <a:latin typeface="Adelle Sans" panose="02000503000000020004" pitchFamily="2" charset="0"/>
                      </a:endParaRPr>
                    </a:p>
                  </a:txBody>
                  <a:tcPr/>
                </a:tc>
                <a:tc>
                  <a:txBody>
                    <a:bodyPr/>
                    <a:lstStyle/>
                    <a:p>
                      <a:r>
                        <a:rPr lang="en-US" sz="2200" b="0" i="0" u="none" strike="noStrike" kern="1200" dirty="0">
                          <a:solidFill>
                            <a:schemeClr val="tx1"/>
                          </a:solidFill>
                          <a:effectLst/>
                          <a:latin typeface="Adelle Sans" panose="02000503000000020004" pitchFamily="2" charset="0"/>
                          <a:ea typeface="+mn-ea"/>
                          <a:cs typeface="+mn-cs"/>
                        </a:rPr>
                        <a:t>Monitoring, collecting &amp; analyzing of traffic </a:t>
                      </a:r>
                      <a:endParaRPr lang="en-US" sz="2200" dirty="0">
                        <a:latin typeface="Adelle Sans" panose="02000503000000020004" pitchFamily="2" charset="0"/>
                      </a:endParaRPr>
                    </a:p>
                  </a:txBody>
                  <a:tcPr/>
                </a:tc>
                <a:extLst>
                  <a:ext uri="{0D108BD9-81ED-4DB2-BD59-A6C34878D82A}">
                    <a16:rowId xmlns:a16="http://schemas.microsoft.com/office/drawing/2014/main" val="1703895180"/>
                  </a:ext>
                </a:extLst>
              </a:tr>
              <a:tr h="1098031">
                <a:tc>
                  <a:txBody>
                    <a:bodyPr/>
                    <a:lstStyle/>
                    <a:p>
                      <a:r>
                        <a:rPr lang="en-US" sz="2200">
                          <a:latin typeface="Adelle Sans" panose="02000503000000020004" pitchFamily="2" charset="0"/>
                        </a:rPr>
                        <a:t>May do deep packet inspection</a:t>
                      </a:r>
                    </a:p>
                  </a:txBody>
                  <a:tcPr/>
                </a:tc>
                <a:tc>
                  <a:txBody>
                    <a:bodyPr/>
                    <a:lstStyle/>
                    <a:p>
                      <a:r>
                        <a:rPr lang="en-US" sz="2200" dirty="0">
                          <a:latin typeface="Adelle Sans" panose="02000503000000020004" pitchFamily="2" charset="0"/>
                        </a:rPr>
                        <a:t> Looks for anomalies</a:t>
                      </a:r>
                    </a:p>
                  </a:txBody>
                  <a:tcPr/>
                </a:tc>
                <a:tc>
                  <a:txBody>
                    <a:bodyPr/>
                    <a:lstStyle/>
                    <a:p>
                      <a:r>
                        <a:rPr lang="en-US" sz="2200" b="0" i="0" u="none" strike="noStrike" kern="1200" dirty="0">
                          <a:solidFill>
                            <a:schemeClr val="tx1"/>
                          </a:solidFill>
                          <a:effectLst/>
                          <a:latin typeface="Adelle Sans" panose="02000503000000020004" pitchFamily="2" charset="0"/>
                          <a:ea typeface="+mn-ea"/>
                          <a:cs typeface="+mn-cs"/>
                        </a:rPr>
                        <a:t>Network utilization, application usage, bottlenecks, &amp; anomalies</a:t>
                      </a:r>
                      <a:endParaRPr lang="en-US" sz="2200" dirty="0">
                        <a:latin typeface="Adelle Sans" panose="02000503000000020004" pitchFamily="2" charset="0"/>
                      </a:endParaRPr>
                    </a:p>
                  </a:txBody>
                  <a:tcPr/>
                </a:tc>
                <a:extLst>
                  <a:ext uri="{0D108BD9-81ED-4DB2-BD59-A6C34878D82A}">
                    <a16:rowId xmlns:a16="http://schemas.microsoft.com/office/drawing/2014/main" val="2037137706"/>
                  </a:ext>
                </a:extLst>
              </a:tr>
              <a:tr h="762521">
                <a:tc>
                  <a:txBody>
                    <a:bodyPr/>
                    <a:lstStyle/>
                    <a:p>
                      <a:r>
                        <a:rPr lang="en-US" sz="2200">
                          <a:latin typeface="Adelle Sans" panose="02000503000000020004" pitchFamily="2" charset="0"/>
                        </a:rPr>
                        <a:t>Works with existing security tools</a:t>
                      </a:r>
                    </a:p>
                  </a:txBody>
                  <a:tcPr/>
                </a:tc>
                <a:tc>
                  <a:txBody>
                    <a:bodyPr/>
                    <a:lstStyle/>
                    <a:p>
                      <a:r>
                        <a:rPr lang="en-US" sz="2200" dirty="0">
                          <a:latin typeface="Adelle Sans" panose="02000503000000020004" pitchFamily="2" charset="0"/>
                        </a:rPr>
                        <a:t>Logs &amp; identifies events</a:t>
                      </a:r>
                    </a:p>
                  </a:txBody>
                  <a:tcPr/>
                </a:tc>
                <a:tc>
                  <a:txBody>
                    <a:bodyPr/>
                    <a:lstStyle/>
                    <a:p>
                      <a:r>
                        <a:rPr lang="en-US" sz="2200">
                          <a:latin typeface="Adelle Sans" panose="02000503000000020004" pitchFamily="2" charset="0"/>
                        </a:rPr>
                        <a:t>Can indicate security threats</a:t>
                      </a:r>
                    </a:p>
                  </a:txBody>
                  <a:tcPr/>
                </a:tc>
                <a:extLst>
                  <a:ext uri="{0D108BD9-81ED-4DB2-BD59-A6C34878D82A}">
                    <a16:rowId xmlns:a16="http://schemas.microsoft.com/office/drawing/2014/main" val="2573922263"/>
                  </a:ext>
                </a:extLst>
              </a:tr>
              <a:tr h="704799">
                <a:tc>
                  <a:txBody>
                    <a:bodyPr/>
                    <a:lstStyle/>
                    <a:p>
                      <a:r>
                        <a:rPr lang="en-US" sz="2200">
                          <a:latin typeface="Adelle Sans" panose="02000503000000020004" pitchFamily="2" charset="0"/>
                        </a:rPr>
                        <a:t>Virtualized environments</a:t>
                      </a:r>
                    </a:p>
                  </a:txBody>
                  <a:tcPr/>
                </a:tc>
                <a:tc>
                  <a:txBody>
                    <a:bodyPr/>
                    <a:lstStyle/>
                    <a:p>
                      <a:r>
                        <a:rPr lang="en-US" sz="2200">
                          <a:latin typeface="Adelle Sans" panose="02000503000000020004" pitchFamily="2" charset="0"/>
                        </a:rPr>
                        <a:t>Host environments</a:t>
                      </a:r>
                    </a:p>
                  </a:txBody>
                  <a:tcPr/>
                </a:tc>
                <a:tc>
                  <a:txBody>
                    <a:bodyPr/>
                    <a:lstStyle/>
                    <a:p>
                      <a:r>
                        <a:rPr lang="en-US" sz="2200" dirty="0">
                          <a:latin typeface="Adelle Sans" panose="02000503000000020004" pitchFamily="2" charset="0"/>
                        </a:rPr>
                        <a:t>Interfaces</a:t>
                      </a:r>
                    </a:p>
                  </a:txBody>
                  <a:tcPr/>
                </a:tc>
                <a:extLst>
                  <a:ext uri="{0D108BD9-81ED-4DB2-BD59-A6C34878D82A}">
                    <a16:rowId xmlns:a16="http://schemas.microsoft.com/office/drawing/2014/main" val="3028196745"/>
                  </a:ext>
                </a:extLst>
              </a:tr>
            </a:tbl>
          </a:graphicData>
        </a:graphic>
      </p:graphicFrame>
      <p:sp>
        <p:nvSpPr>
          <p:cNvPr id="3" name="Title 2">
            <a:extLst>
              <a:ext uri="{FF2B5EF4-FFF2-40B4-BE49-F238E27FC236}">
                <a16:creationId xmlns:a16="http://schemas.microsoft.com/office/drawing/2014/main" id="{591E3E3C-FA1E-2948-B168-4E6949671E2C}"/>
              </a:ext>
            </a:extLst>
          </p:cNvPr>
          <p:cNvSpPr>
            <a:spLocks noGrp="1"/>
          </p:cNvSpPr>
          <p:nvPr>
            <p:ph type="title"/>
          </p:nvPr>
        </p:nvSpPr>
        <p:spPr/>
        <p:txBody>
          <a:bodyPr/>
          <a:lstStyle/>
          <a:p>
            <a:r>
              <a:rPr lang="en-US"/>
              <a:t>Network Visibility</a:t>
            </a:r>
          </a:p>
        </p:txBody>
      </p:sp>
      <p:sp>
        <p:nvSpPr>
          <p:cNvPr id="7" name="TextBox 6">
            <a:extLst>
              <a:ext uri="{FF2B5EF4-FFF2-40B4-BE49-F238E27FC236}">
                <a16:creationId xmlns:a16="http://schemas.microsoft.com/office/drawing/2014/main" id="{8BA75897-2A24-3345-9F99-6E4C35E51B3F}"/>
              </a:ext>
            </a:extLst>
          </p:cNvPr>
          <p:cNvSpPr txBox="1"/>
          <p:nvPr/>
        </p:nvSpPr>
        <p:spPr>
          <a:xfrm>
            <a:off x="6161903" y="6178378"/>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4237397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2D8C1E-FC21-1E4E-9201-6DE0DEA1C2EE}"/>
              </a:ext>
            </a:extLst>
          </p:cNvPr>
          <p:cNvSpPr>
            <a:spLocks noGrp="1"/>
          </p:cNvSpPr>
          <p:nvPr>
            <p:ph type="title"/>
          </p:nvPr>
        </p:nvSpPr>
        <p:spPr/>
        <p:txBody>
          <a:bodyPr/>
          <a:lstStyle/>
          <a:p>
            <a:r>
              <a:rPr lang="en-US">
                <a:latin typeface="Adelle Sans" panose="02000503000000020004" pitchFamily="2" charset="0"/>
              </a:rPr>
              <a:t>Data in Transit (Networks)</a:t>
            </a:r>
          </a:p>
        </p:txBody>
      </p:sp>
      <p:grpSp>
        <p:nvGrpSpPr>
          <p:cNvPr id="12" name="Group 11">
            <a:extLst>
              <a:ext uri="{FF2B5EF4-FFF2-40B4-BE49-F238E27FC236}">
                <a16:creationId xmlns:a16="http://schemas.microsoft.com/office/drawing/2014/main" id="{1F91AD4C-5C53-B54A-BFC8-53B3713339F7}"/>
              </a:ext>
            </a:extLst>
          </p:cNvPr>
          <p:cNvGrpSpPr/>
          <p:nvPr/>
        </p:nvGrpSpPr>
        <p:grpSpPr>
          <a:xfrm>
            <a:off x="4879060" y="3007945"/>
            <a:ext cx="2431249" cy="842109"/>
            <a:chOff x="3664751" y="2375544"/>
            <a:chExt cx="4859867" cy="2106912"/>
          </a:xfrm>
        </p:grpSpPr>
        <p:sp>
          <p:nvSpPr>
            <p:cNvPr id="7" name="Cloud 6">
              <a:extLst>
                <a:ext uri="{FF2B5EF4-FFF2-40B4-BE49-F238E27FC236}">
                  <a16:creationId xmlns:a16="http://schemas.microsoft.com/office/drawing/2014/main" id="{53E21533-B1BC-1441-9550-A995C5E3FD55}"/>
                </a:ext>
              </a:extLst>
            </p:cNvPr>
            <p:cNvSpPr/>
            <p:nvPr/>
          </p:nvSpPr>
          <p:spPr>
            <a:xfrm>
              <a:off x="3664751" y="2375544"/>
              <a:ext cx="4859867" cy="210691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5853A0BC-4732-1B47-8D09-AD1A0B74411B}"/>
                </a:ext>
              </a:extLst>
            </p:cNvPr>
            <p:cNvGrpSpPr/>
            <p:nvPr/>
          </p:nvGrpSpPr>
          <p:grpSpPr>
            <a:xfrm>
              <a:off x="4591706" y="2971800"/>
              <a:ext cx="3005958" cy="914400"/>
              <a:chOff x="4896506" y="3429000"/>
              <a:chExt cx="3005958" cy="914400"/>
            </a:xfrm>
          </p:grpSpPr>
          <p:pic>
            <p:nvPicPr>
              <p:cNvPr id="9" name="Graphic 8" descr="Server with solid fill">
                <a:extLst>
                  <a:ext uri="{FF2B5EF4-FFF2-40B4-BE49-F238E27FC236}">
                    <a16:creationId xmlns:a16="http://schemas.microsoft.com/office/drawing/2014/main" id="{71A1EEA9-A6F1-894E-A614-09A88D1C9C0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42285" y="3429000"/>
                <a:ext cx="914400" cy="914400"/>
              </a:xfrm>
              <a:prstGeom prst="rect">
                <a:avLst/>
              </a:prstGeom>
            </p:spPr>
          </p:pic>
          <p:pic>
            <p:nvPicPr>
              <p:cNvPr id="10" name="Graphic 9" descr="Server with solid fill">
                <a:extLst>
                  <a:ext uri="{FF2B5EF4-FFF2-40B4-BE49-F238E27FC236}">
                    <a16:creationId xmlns:a16="http://schemas.microsoft.com/office/drawing/2014/main" id="{CF9DA69A-259D-9B49-A77F-2934CCD0BB5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88064" y="3429000"/>
                <a:ext cx="914400" cy="914400"/>
              </a:xfrm>
              <a:prstGeom prst="rect">
                <a:avLst/>
              </a:prstGeom>
            </p:spPr>
          </p:pic>
          <p:pic>
            <p:nvPicPr>
              <p:cNvPr id="11" name="Graphic 10" descr="Server with solid fill">
                <a:extLst>
                  <a:ext uri="{FF2B5EF4-FFF2-40B4-BE49-F238E27FC236}">
                    <a16:creationId xmlns:a16="http://schemas.microsoft.com/office/drawing/2014/main" id="{03F0D691-9263-154A-8DAE-F89A9E96681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96506" y="3429000"/>
                <a:ext cx="914400" cy="914400"/>
              </a:xfrm>
              <a:prstGeom prst="rect">
                <a:avLst/>
              </a:prstGeom>
            </p:spPr>
          </p:pic>
        </p:grpSp>
      </p:grpSp>
      <p:sp>
        <p:nvSpPr>
          <p:cNvPr id="2" name="TextBox 1">
            <a:extLst>
              <a:ext uri="{FF2B5EF4-FFF2-40B4-BE49-F238E27FC236}">
                <a16:creationId xmlns:a16="http://schemas.microsoft.com/office/drawing/2014/main" id="{3DCD1D90-DF96-7F4F-834D-375305E498E9}"/>
              </a:ext>
            </a:extLst>
          </p:cNvPr>
          <p:cNvSpPr txBox="1"/>
          <p:nvPr/>
        </p:nvSpPr>
        <p:spPr>
          <a:xfrm>
            <a:off x="507124" y="3019057"/>
            <a:ext cx="3674853" cy="830997"/>
          </a:xfrm>
          <a:prstGeom prst="rect">
            <a:avLst/>
          </a:prstGeom>
          <a:noFill/>
        </p:spPr>
        <p:txBody>
          <a:bodyPr wrap="square" rtlCol="0">
            <a:spAutoFit/>
          </a:bodyPr>
          <a:lstStyle/>
          <a:p>
            <a:pPr algn="ctr"/>
            <a:r>
              <a:rPr lang="en-US" sz="2400" dirty="0">
                <a:latin typeface="Adelle Sans" panose="02000503000000020004" pitchFamily="2" charset="0"/>
              </a:rPr>
              <a:t>DNS over HTTPS (</a:t>
            </a:r>
            <a:r>
              <a:rPr lang="en-US" sz="2400" dirty="0" err="1">
                <a:latin typeface="Adelle Sans" panose="02000503000000020004" pitchFamily="2" charset="0"/>
              </a:rPr>
              <a:t>DoH</a:t>
            </a:r>
            <a:r>
              <a:rPr lang="en-US" sz="2400" dirty="0">
                <a:latin typeface="Adelle Sans" panose="02000503000000020004" pitchFamily="2" charset="0"/>
              </a:rPr>
              <a:t>)</a:t>
            </a:r>
          </a:p>
          <a:p>
            <a:pPr algn="ctr"/>
            <a:r>
              <a:rPr lang="en-US" sz="2400" dirty="0">
                <a:latin typeface="Adelle Sans" panose="02000503000000020004" pitchFamily="2" charset="0"/>
              </a:rPr>
              <a:t>DNS over TLS (DoT)</a:t>
            </a:r>
          </a:p>
        </p:txBody>
      </p:sp>
      <p:sp>
        <p:nvSpPr>
          <p:cNvPr id="13" name="TextBox 12">
            <a:extLst>
              <a:ext uri="{FF2B5EF4-FFF2-40B4-BE49-F238E27FC236}">
                <a16:creationId xmlns:a16="http://schemas.microsoft.com/office/drawing/2014/main" id="{BDF77F6E-AAC1-8540-8F79-1B0E7D0E8468}"/>
              </a:ext>
            </a:extLst>
          </p:cNvPr>
          <p:cNvSpPr txBox="1"/>
          <p:nvPr/>
        </p:nvSpPr>
        <p:spPr>
          <a:xfrm>
            <a:off x="3559814" y="1784892"/>
            <a:ext cx="5069736" cy="830997"/>
          </a:xfrm>
          <a:prstGeom prst="rect">
            <a:avLst/>
          </a:prstGeom>
          <a:noFill/>
        </p:spPr>
        <p:txBody>
          <a:bodyPr wrap="square" rtlCol="0">
            <a:spAutoFit/>
          </a:bodyPr>
          <a:lstStyle/>
          <a:p>
            <a:pPr algn="ctr"/>
            <a:r>
              <a:rPr lang="en-US" sz="2400" dirty="0">
                <a:latin typeface="Adelle Sans" panose="02000503000000020004" pitchFamily="2" charset="0"/>
              </a:rPr>
              <a:t> Secured HTTP (HTTPS)</a:t>
            </a:r>
          </a:p>
          <a:p>
            <a:pPr algn="ctr"/>
            <a:r>
              <a:rPr lang="en-US" sz="2400" dirty="0">
                <a:latin typeface="Adelle Sans" panose="02000503000000020004" pitchFamily="2" charset="0"/>
              </a:rPr>
              <a:t>Transport Layer Security (TLS)</a:t>
            </a:r>
          </a:p>
        </p:txBody>
      </p:sp>
      <p:sp>
        <p:nvSpPr>
          <p:cNvPr id="15" name="TextBox 14">
            <a:extLst>
              <a:ext uri="{FF2B5EF4-FFF2-40B4-BE49-F238E27FC236}">
                <a16:creationId xmlns:a16="http://schemas.microsoft.com/office/drawing/2014/main" id="{C9648CD2-81CF-D746-95DF-E260B21CB3BF}"/>
              </a:ext>
            </a:extLst>
          </p:cNvPr>
          <p:cNvSpPr txBox="1"/>
          <p:nvPr/>
        </p:nvSpPr>
        <p:spPr>
          <a:xfrm>
            <a:off x="4257255" y="4396567"/>
            <a:ext cx="3674853" cy="830997"/>
          </a:xfrm>
          <a:prstGeom prst="rect">
            <a:avLst/>
          </a:prstGeom>
          <a:noFill/>
        </p:spPr>
        <p:txBody>
          <a:bodyPr wrap="square" rtlCol="0">
            <a:spAutoFit/>
          </a:bodyPr>
          <a:lstStyle/>
          <a:p>
            <a:pPr algn="ctr"/>
            <a:r>
              <a:rPr lang="en-US" sz="2400" dirty="0">
                <a:latin typeface="Adelle Sans" panose="02000503000000020004" pitchFamily="2" charset="0"/>
              </a:rPr>
              <a:t>Network Time Security</a:t>
            </a:r>
          </a:p>
          <a:p>
            <a:pPr algn="ctr"/>
            <a:r>
              <a:rPr lang="en-US" sz="2400" dirty="0">
                <a:latin typeface="Adelle Sans" panose="02000503000000020004" pitchFamily="2" charset="0"/>
              </a:rPr>
              <a:t>(NTS)</a:t>
            </a:r>
          </a:p>
        </p:txBody>
      </p:sp>
      <p:sp>
        <p:nvSpPr>
          <p:cNvPr id="16" name="TextBox 15">
            <a:extLst>
              <a:ext uri="{FF2B5EF4-FFF2-40B4-BE49-F238E27FC236}">
                <a16:creationId xmlns:a16="http://schemas.microsoft.com/office/drawing/2014/main" id="{3E34457E-6716-AC4E-9CEC-89747D927CCB}"/>
              </a:ext>
            </a:extLst>
          </p:cNvPr>
          <p:cNvSpPr txBox="1"/>
          <p:nvPr/>
        </p:nvSpPr>
        <p:spPr>
          <a:xfrm>
            <a:off x="8384875" y="2644169"/>
            <a:ext cx="3297371" cy="1569660"/>
          </a:xfrm>
          <a:prstGeom prst="rect">
            <a:avLst/>
          </a:prstGeom>
          <a:noFill/>
        </p:spPr>
        <p:txBody>
          <a:bodyPr wrap="square" rtlCol="0">
            <a:spAutoFit/>
          </a:bodyPr>
          <a:lstStyle/>
          <a:p>
            <a:pPr algn="ctr"/>
            <a:r>
              <a:rPr lang="en-US" sz="2400" dirty="0">
                <a:latin typeface="Adelle Sans" panose="02000503000000020004" pitchFamily="2" charset="0"/>
              </a:rPr>
              <a:t>Secure Shell (SSH)</a:t>
            </a:r>
          </a:p>
          <a:p>
            <a:pPr algn="ctr"/>
            <a:r>
              <a:rPr lang="en-US" sz="2400" dirty="0">
                <a:latin typeface="Adelle Sans" panose="02000503000000020004" pitchFamily="2" charset="0"/>
              </a:rPr>
              <a:t>L2TP/IPsec</a:t>
            </a:r>
          </a:p>
          <a:p>
            <a:pPr algn="ctr"/>
            <a:r>
              <a:rPr lang="en-US" sz="2400" dirty="0">
                <a:latin typeface="Adelle Sans" panose="02000503000000020004" pitchFamily="2" charset="0"/>
              </a:rPr>
              <a:t>PPTP/MPPE</a:t>
            </a:r>
          </a:p>
          <a:p>
            <a:pPr algn="ctr"/>
            <a:r>
              <a:rPr lang="en-US" sz="2400" dirty="0">
                <a:latin typeface="Adelle Sans" panose="02000503000000020004" pitchFamily="2" charset="0"/>
              </a:rPr>
              <a:t>GRE/IPsec</a:t>
            </a:r>
          </a:p>
        </p:txBody>
      </p:sp>
      <p:sp>
        <p:nvSpPr>
          <p:cNvPr id="5" name="TextBox 4">
            <a:extLst>
              <a:ext uri="{FF2B5EF4-FFF2-40B4-BE49-F238E27FC236}">
                <a16:creationId xmlns:a16="http://schemas.microsoft.com/office/drawing/2014/main" id="{CF8D0C9D-68BF-2841-AC84-86017A1EBF64}"/>
              </a:ext>
            </a:extLst>
          </p:cNvPr>
          <p:cNvSpPr txBox="1"/>
          <p:nvPr/>
        </p:nvSpPr>
        <p:spPr>
          <a:xfrm>
            <a:off x="4687885" y="6091226"/>
            <a:ext cx="2813591" cy="461665"/>
          </a:xfrm>
          <a:prstGeom prst="rect">
            <a:avLst/>
          </a:prstGeom>
          <a:noFill/>
        </p:spPr>
        <p:txBody>
          <a:bodyPr wrap="none" rtlCol="0">
            <a:spAutoFit/>
          </a:bodyPr>
          <a:lstStyle/>
          <a:p>
            <a:r>
              <a:rPr lang="en-US" sz="2400">
                <a:latin typeface="Adelle Sans" panose="02000503000000020004" pitchFamily="2" charset="0"/>
              </a:rPr>
              <a:t>Compliance is Key!</a:t>
            </a:r>
          </a:p>
        </p:txBody>
      </p:sp>
    </p:spTree>
    <p:extLst>
      <p:ext uri="{BB962C8B-B14F-4D97-AF65-F5344CB8AC3E}">
        <p14:creationId xmlns:p14="http://schemas.microsoft.com/office/powerpoint/2010/main" val="1841427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2986776-C89F-E143-99DC-0D71F2333EEF}"/>
              </a:ext>
            </a:extLst>
          </p:cNvPr>
          <p:cNvSpPr>
            <a:spLocks noGrp="1"/>
          </p:cNvSpPr>
          <p:nvPr>
            <p:ph idx="1"/>
          </p:nvPr>
        </p:nvSpPr>
        <p:spPr/>
        <p:txBody>
          <a:bodyPr>
            <a:normAutofit/>
          </a:bodyPr>
          <a:lstStyle/>
          <a:p>
            <a:r>
              <a:rPr lang="en-US" sz="2800" dirty="0"/>
              <a:t>Disable unused ports &amp; services</a:t>
            </a:r>
          </a:p>
          <a:p>
            <a:endParaRPr lang="en-US" sz="2800" dirty="0"/>
          </a:p>
          <a:p>
            <a:r>
              <a:rPr lang="en-US" sz="2800" dirty="0"/>
              <a:t>Use strongest protocols &amp; ciphers possible</a:t>
            </a:r>
          </a:p>
          <a:p>
            <a:endParaRPr lang="en-US" sz="2800" dirty="0"/>
          </a:p>
          <a:p>
            <a:r>
              <a:rPr lang="en-US" sz="2800" dirty="0"/>
              <a:t>Updates &amp; Upgrades</a:t>
            </a:r>
          </a:p>
          <a:p>
            <a:endParaRPr lang="en-US" sz="2800" dirty="0"/>
          </a:p>
          <a:p>
            <a:r>
              <a:rPr lang="en-US" sz="2800" dirty="0"/>
              <a:t>Control Ingress &amp; Egress traffic</a:t>
            </a:r>
          </a:p>
          <a:p>
            <a:endParaRPr lang="en-US" sz="2800" dirty="0"/>
          </a:p>
          <a:p>
            <a:r>
              <a:rPr lang="en-US" sz="2800" dirty="0"/>
              <a:t>Distributed Denial of Service Protection</a:t>
            </a:r>
          </a:p>
        </p:txBody>
      </p:sp>
      <p:sp>
        <p:nvSpPr>
          <p:cNvPr id="3" name="Title 2">
            <a:extLst>
              <a:ext uri="{FF2B5EF4-FFF2-40B4-BE49-F238E27FC236}">
                <a16:creationId xmlns:a16="http://schemas.microsoft.com/office/drawing/2014/main" id="{5A923C27-2A4F-1B4E-8B89-5D133E3436FC}"/>
              </a:ext>
            </a:extLst>
          </p:cNvPr>
          <p:cNvSpPr>
            <a:spLocks noGrp="1"/>
          </p:cNvSpPr>
          <p:nvPr>
            <p:ph type="title"/>
          </p:nvPr>
        </p:nvSpPr>
        <p:spPr/>
        <p:txBody>
          <a:bodyPr/>
          <a:lstStyle/>
          <a:p>
            <a:r>
              <a:rPr lang="en-US"/>
              <a:t>Hardening</a:t>
            </a:r>
          </a:p>
        </p:txBody>
      </p:sp>
    </p:spTree>
    <p:extLst>
      <p:ext uri="{BB962C8B-B14F-4D97-AF65-F5344CB8AC3E}">
        <p14:creationId xmlns:p14="http://schemas.microsoft.com/office/powerpoint/2010/main" val="2876503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9D650BE-B06C-9D48-B398-9D401005D7CF}"/>
              </a:ext>
            </a:extLst>
          </p:cNvPr>
          <p:cNvSpPr>
            <a:spLocks noGrp="1"/>
          </p:cNvSpPr>
          <p:nvPr>
            <p:ph idx="1"/>
          </p:nvPr>
        </p:nvSpPr>
        <p:spPr/>
        <p:txBody>
          <a:bodyPr>
            <a:normAutofit/>
          </a:bodyPr>
          <a:lstStyle/>
          <a:p>
            <a:pPr marL="0" indent="0">
              <a:buNone/>
            </a:pPr>
            <a:r>
              <a:rPr lang="en-US" sz="2800" dirty="0"/>
              <a:t>You work for an MSP given the task of helping to secure a customer’s cloud.  You want to establish a connection between their tenancy in AWS &amp; the company’s main office to allow their office employees to access the services in AWS securely without interruption to the office employee’s workflow. Which security measure will meet your goal?</a:t>
            </a:r>
          </a:p>
          <a:p>
            <a:pPr marL="514350" indent="-514350">
              <a:buAutoNum type="alphaUcPeriod"/>
            </a:pPr>
            <a:r>
              <a:rPr lang="en-US" sz="2800" dirty="0"/>
              <a:t>DNSSEC</a:t>
            </a:r>
          </a:p>
          <a:p>
            <a:pPr marL="514350" indent="-514350">
              <a:buAutoNum type="alphaUcPeriod"/>
            </a:pPr>
            <a:r>
              <a:rPr lang="en-US" sz="2800" dirty="0"/>
              <a:t>VXLANs</a:t>
            </a:r>
          </a:p>
          <a:p>
            <a:pPr marL="514350" indent="-514350">
              <a:buAutoNum type="alphaUcPeriod"/>
            </a:pPr>
            <a:r>
              <a:rPr lang="en-US" sz="2800" dirty="0"/>
              <a:t>L2TP/IPsec </a:t>
            </a:r>
          </a:p>
          <a:p>
            <a:pPr marL="514350" indent="-514350">
              <a:buAutoNum type="alphaUcPeriod"/>
            </a:pPr>
            <a:r>
              <a:rPr lang="en-US" sz="2800" dirty="0"/>
              <a:t>Log &amp; event monitoring</a:t>
            </a:r>
          </a:p>
          <a:p>
            <a:pPr marL="0" indent="0">
              <a:buNone/>
            </a:pPr>
            <a:endParaRPr lang="en-US" sz="2800" dirty="0"/>
          </a:p>
        </p:txBody>
      </p:sp>
      <p:sp>
        <p:nvSpPr>
          <p:cNvPr id="3" name="Title 2">
            <a:extLst>
              <a:ext uri="{FF2B5EF4-FFF2-40B4-BE49-F238E27FC236}">
                <a16:creationId xmlns:a16="http://schemas.microsoft.com/office/drawing/2014/main" id="{540BD793-E553-854B-A992-20B1E022F39F}"/>
              </a:ext>
            </a:extLst>
          </p:cNvPr>
          <p:cNvSpPr>
            <a:spLocks noGrp="1"/>
          </p:cNvSpPr>
          <p:nvPr>
            <p:ph type="title"/>
          </p:nvPr>
        </p:nvSpPr>
        <p:spPr/>
        <p:txBody>
          <a:bodyPr/>
          <a:lstStyle/>
          <a:p>
            <a:r>
              <a:rPr lang="en-US" dirty="0"/>
              <a:t>Scenario #1</a:t>
            </a:r>
          </a:p>
        </p:txBody>
      </p:sp>
      <p:sp>
        <p:nvSpPr>
          <p:cNvPr id="4" name="TextBox 3">
            <a:extLst>
              <a:ext uri="{FF2B5EF4-FFF2-40B4-BE49-F238E27FC236}">
                <a16:creationId xmlns:a16="http://schemas.microsoft.com/office/drawing/2014/main" id="{20FDD59E-B136-A849-8EF3-BEEB1469DDA3}"/>
              </a:ext>
            </a:extLst>
          </p:cNvPr>
          <p:cNvSpPr txBox="1"/>
          <p:nvPr/>
        </p:nvSpPr>
        <p:spPr>
          <a:xfrm>
            <a:off x="6293628" y="5934238"/>
            <a:ext cx="1864228" cy="523220"/>
          </a:xfrm>
          <a:prstGeom prst="rect">
            <a:avLst/>
          </a:prstGeom>
          <a:noFill/>
        </p:spPr>
        <p:txBody>
          <a:bodyPr wrap="none" rtlCol="0">
            <a:spAutoFit/>
          </a:bodyPr>
          <a:lstStyle/>
          <a:p>
            <a:r>
              <a:rPr lang="en-US" sz="2800" b="1" dirty="0">
                <a:latin typeface="Adelle Sans" panose="02000503000000020004" pitchFamily="2" charset="0"/>
              </a:rPr>
              <a:t>Answer: C</a:t>
            </a:r>
          </a:p>
        </p:txBody>
      </p:sp>
    </p:spTree>
    <p:extLst>
      <p:ext uri="{BB962C8B-B14F-4D97-AF65-F5344CB8AC3E}">
        <p14:creationId xmlns:p14="http://schemas.microsoft.com/office/powerpoint/2010/main" val="2347207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9D650BE-B06C-9D48-B398-9D401005D7CF}"/>
              </a:ext>
            </a:extLst>
          </p:cNvPr>
          <p:cNvSpPr>
            <a:spLocks noGrp="1"/>
          </p:cNvSpPr>
          <p:nvPr>
            <p:ph idx="1"/>
          </p:nvPr>
        </p:nvSpPr>
        <p:spPr/>
        <p:txBody>
          <a:bodyPr>
            <a:normAutofit/>
          </a:bodyPr>
          <a:lstStyle/>
          <a:p>
            <a:pPr marL="0" indent="0">
              <a:buNone/>
            </a:pPr>
            <a:r>
              <a:rPr lang="en-US" sz="2800" dirty="0"/>
              <a:t>The CIO wants to ensure that the company’s sensitive data is not inadvertently shared outside the organization or inside the organization regardless of where the data resides, in the cloud, on premises, or anywhere. Which tool will help you to protect the data as required?</a:t>
            </a:r>
          </a:p>
          <a:p>
            <a:pPr marL="514350" indent="-514350">
              <a:buAutoNum type="alphaUcPeriod"/>
            </a:pPr>
            <a:r>
              <a:rPr lang="en-US" sz="2800" dirty="0"/>
              <a:t>WAF</a:t>
            </a:r>
          </a:p>
          <a:p>
            <a:pPr marL="514350" indent="-514350">
              <a:buAutoNum type="alphaUcPeriod"/>
            </a:pPr>
            <a:r>
              <a:rPr lang="en-US" sz="2800" dirty="0"/>
              <a:t>DLP</a:t>
            </a:r>
          </a:p>
          <a:p>
            <a:pPr marL="514350" indent="-514350">
              <a:buAutoNum type="alphaUcPeriod"/>
            </a:pPr>
            <a:r>
              <a:rPr lang="en-US" sz="2800" dirty="0"/>
              <a:t>DDoS protection</a:t>
            </a:r>
          </a:p>
          <a:p>
            <a:pPr marL="514350" indent="-514350">
              <a:buAutoNum type="alphaUcPeriod"/>
            </a:pPr>
            <a:r>
              <a:rPr lang="en-US" sz="2800" dirty="0"/>
              <a:t>SSH</a:t>
            </a:r>
          </a:p>
          <a:p>
            <a:pPr marL="0" indent="0">
              <a:buNone/>
            </a:pPr>
            <a:endParaRPr lang="en-US" sz="2800" dirty="0"/>
          </a:p>
        </p:txBody>
      </p:sp>
      <p:sp>
        <p:nvSpPr>
          <p:cNvPr id="3" name="Title 2">
            <a:extLst>
              <a:ext uri="{FF2B5EF4-FFF2-40B4-BE49-F238E27FC236}">
                <a16:creationId xmlns:a16="http://schemas.microsoft.com/office/drawing/2014/main" id="{540BD793-E553-854B-A992-20B1E022F39F}"/>
              </a:ext>
            </a:extLst>
          </p:cNvPr>
          <p:cNvSpPr>
            <a:spLocks noGrp="1"/>
          </p:cNvSpPr>
          <p:nvPr>
            <p:ph type="title"/>
          </p:nvPr>
        </p:nvSpPr>
        <p:spPr/>
        <p:txBody>
          <a:bodyPr/>
          <a:lstStyle/>
          <a:p>
            <a:r>
              <a:rPr lang="en-US" dirty="0"/>
              <a:t>Scenario #2</a:t>
            </a:r>
          </a:p>
        </p:txBody>
      </p:sp>
      <p:sp>
        <p:nvSpPr>
          <p:cNvPr id="4" name="TextBox 3">
            <a:extLst>
              <a:ext uri="{FF2B5EF4-FFF2-40B4-BE49-F238E27FC236}">
                <a16:creationId xmlns:a16="http://schemas.microsoft.com/office/drawing/2014/main" id="{20FDD59E-B136-A849-8EF3-BEEB1469DDA3}"/>
              </a:ext>
            </a:extLst>
          </p:cNvPr>
          <p:cNvSpPr txBox="1"/>
          <p:nvPr/>
        </p:nvSpPr>
        <p:spPr>
          <a:xfrm>
            <a:off x="5184019" y="5587569"/>
            <a:ext cx="1873846" cy="523220"/>
          </a:xfrm>
          <a:prstGeom prst="rect">
            <a:avLst/>
          </a:prstGeom>
          <a:noFill/>
        </p:spPr>
        <p:txBody>
          <a:bodyPr wrap="none" rtlCol="0">
            <a:spAutoFit/>
          </a:bodyPr>
          <a:lstStyle/>
          <a:p>
            <a:r>
              <a:rPr lang="en-US" sz="2800" b="1" dirty="0">
                <a:latin typeface="Adelle Sans" panose="02000503000000020004" pitchFamily="2" charset="0"/>
              </a:rPr>
              <a:t>Answer: D</a:t>
            </a:r>
          </a:p>
        </p:txBody>
      </p:sp>
    </p:spTree>
    <p:extLst>
      <p:ext uri="{BB962C8B-B14F-4D97-AF65-F5344CB8AC3E}">
        <p14:creationId xmlns:p14="http://schemas.microsoft.com/office/powerpoint/2010/main" val="3781830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1_2019 Presentation Dark Theme">
  <a:themeElements>
    <a:clrScheme name="6cc241">
      <a:dk1>
        <a:srgbClr val="151945"/>
      </a:dk1>
      <a:lt1>
        <a:srgbClr val="FFFFFF"/>
      </a:lt1>
      <a:dk2>
        <a:srgbClr val="151746"/>
      </a:dk2>
      <a:lt2>
        <a:srgbClr val="FFFFFF"/>
      </a:lt2>
      <a:accent1>
        <a:srgbClr val="F9F9FA"/>
      </a:accent1>
      <a:accent2>
        <a:srgbClr val="FF671F"/>
      </a:accent2>
      <a:accent3>
        <a:srgbClr val="00A3E0"/>
      </a:accent3>
      <a:accent4>
        <a:srgbClr val="10069F"/>
      </a:accent4>
      <a:accent5>
        <a:srgbClr val="6CC249"/>
      </a:accent5>
      <a:accent6>
        <a:srgbClr val="9C9BA7"/>
      </a:accent6>
      <a:hlink>
        <a:srgbClr val="FF671F"/>
      </a:hlink>
      <a:folHlink>
        <a:srgbClr val="FF671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7" id="{F3AFEF16-05CA-CF45-BADA-0D154F6F95C8}" vid="{6C96649A-DDC7-4A44-8BC7-9DEFFBA871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C1F4BBF0267C540AB0714A5A9B8B2A0" ma:contentTypeVersion="13" ma:contentTypeDescription="Create a new document." ma:contentTypeScope="" ma:versionID="6b71af909276ca060a08b3157d1d9f21">
  <xsd:schema xmlns:xsd="http://www.w3.org/2001/XMLSchema" xmlns:xs="http://www.w3.org/2001/XMLSchema" xmlns:p="http://schemas.microsoft.com/office/2006/metadata/properties" xmlns:ns2="25f43890-8f97-4037-b6ca-5734ee50196d" xmlns:ns3="7de64167-ec1d-41c3-9c60-bdac5dd5df14" targetNamespace="http://schemas.microsoft.com/office/2006/metadata/properties" ma:root="true" ma:fieldsID="607d6bf6d8f5d26c8c8fd76553af5be9" ns2:_="" ns3:_="">
    <xsd:import namespace="25f43890-8f97-4037-b6ca-5734ee50196d"/>
    <xsd:import namespace="7de64167-ec1d-41c3-9c60-bdac5dd5df1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_Flow_SignoffStatus"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f43890-8f97-4037-b6ca-5734ee50196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de64167-ec1d-41c3-9c60-bdac5dd5df1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_Flow_SignoffStatus" ma:index="16" nillable="true" ma:displayName="Sign-off status" ma:internalName="Sign_x002d_off_x0020_status">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Flow_SignoffStatus xmlns="7de64167-ec1d-41c3-9c60-bdac5dd5df14" xsi:nil="true"/>
  </documentManagement>
</p:properties>
</file>

<file path=customXml/itemProps1.xml><?xml version="1.0" encoding="utf-8"?>
<ds:datastoreItem xmlns:ds="http://schemas.openxmlformats.org/officeDocument/2006/customXml" ds:itemID="{517B009D-43E5-46FD-B413-CE4B22835D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5f43890-8f97-4037-b6ca-5734ee50196d"/>
    <ds:schemaRef ds:uri="7de64167-ec1d-41c3-9c60-bdac5dd5df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3D1374B-8056-453C-B9CB-F2CE6F7A4A20}">
  <ds:schemaRefs>
    <ds:schemaRef ds:uri="http://schemas.microsoft.com/sharepoint/v3/contenttype/forms"/>
  </ds:schemaRefs>
</ds:datastoreItem>
</file>

<file path=customXml/itemProps3.xml><?xml version="1.0" encoding="utf-8"?>
<ds:datastoreItem xmlns:ds="http://schemas.openxmlformats.org/officeDocument/2006/customXml" ds:itemID="{BAB37D3D-50C1-46FC-8D92-3F1F047872A4}">
  <ds:schemaRefs>
    <ds:schemaRef ds:uri="http://purl.org/dc/dcmitype/"/>
    <ds:schemaRef ds:uri="http://schemas.microsoft.com/office/infopath/2007/PartnerControls"/>
    <ds:schemaRef ds:uri="http://schemas.openxmlformats.org/package/2006/metadata/core-properties"/>
    <ds:schemaRef ds:uri="http://purl.org/dc/elements/1.1/"/>
    <ds:schemaRef ds:uri="http://schemas.microsoft.com/office/2006/documentManagement/types"/>
    <ds:schemaRef ds:uri="http://schemas.microsoft.com/office/2006/metadata/properties"/>
    <ds:schemaRef ds:uri="http://purl.org/dc/terms/"/>
    <ds:schemaRef ds:uri="7de64167-ec1d-41c3-9c60-bdac5dd5df14"/>
    <ds:schemaRef ds:uri="25f43890-8f97-4037-b6ca-5734ee50196d"/>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4037</TotalTime>
  <Words>708</Words>
  <Application>Microsoft Office PowerPoint</Application>
  <PresentationFormat>Widescreen</PresentationFormat>
  <Paragraphs>119</Paragraphs>
  <Slides>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Adelle Sans</vt:lpstr>
      <vt:lpstr>Arial</vt:lpstr>
      <vt:lpstr>Calibri</vt:lpstr>
      <vt:lpstr>Courier New</vt:lpstr>
      <vt:lpstr>Proxima Nova</vt:lpstr>
      <vt:lpstr>Proxima Nova Semibold</vt:lpstr>
      <vt:lpstr>1_2019 Presentation Dark Theme</vt:lpstr>
      <vt:lpstr>PowerPoint Presentation</vt:lpstr>
      <vt:lpstr>Scenarios… who likes a good story?</vt:lpstr>
      <vt:lpstr>Network Services</vt:lpstr>
      <vt:lpstr>Network Visibility</vt:lpstr>
      <vt:lpstr>Data in Transit (Networks)</vt:lpstr>
      <vt:lpstr>Hardening</vt:lpstr>
      <vt:lpstr>Scenario #1</vt:lpstr>
      <vt:lpstr>Scenario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Chandler Burger</dc:creator>
  <cp:lastModifiedBy>Adam Gordon</cp:lastModifiedBy>
  <cp:revision>285</cp:revision>
  <dcterms:created xsi:type="dcterms:W3CDTF">2019-01-30T18:57:55Z</dcterms:created>
  <dcterms:modified xsi:type="dcterms:W3CDTF">2022-02-15T21:18:01Z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uthorIds_UIVersion_1536">
    <vt:lpwstr>57</vt:lpwstr>
  </property>
  <property fmtid="{D5CDD505-2E9C-101B-9397-08002B2CF9AE}" pid="3" name="ContentTypeId">
    <vt:lpwstr>0x0101006C1F4BBF0267C540AB0714A5A9B8B2A0</vt:lpwstr>
  </property>
  <property fmtid="{D5CDD505-2E9C-101B-9397-08002B2CF9AE}" pid="4" name="AuthorIds_UIVersion_10240">
    <vt:lpwstr>57</vt:lpwstr>
  </property>
</Properties>
</file>